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1"/>
  </p:notesMasterIdLst>
  <p:handoutMasterIdLst>
    <p:handoutMasterId r:id="rId22"/>
  </p:handoutMasterIdLst>
  <p:sldIdLst>
    <p:sldId id="256" r:id="rId2"/>
    <p:sldId id="264" r:id="rId3"/>
    <p:sldId id="265" r:id="rId4"/>
    <p:sldId id="266" r:id="rId5"/>
    <p:sldId id="267" r:id="rId6"/>
    <p:sldId id="268" r:id="rId7"/>
    <p:sldId id="269" r:id="rId8"/>
    <p:sldId id="270" r:id="rId9"/>
    <p:sldId id="271" r:id="rId10"/>
    <p:sldId id="272" r:id="rId11"/>
    <p:sldId id="273" r:id="rId12"/>
    <p:sldId id="274" r:id="rId13"/>
    <p:sldId id="275" r:id="rId14"/>
    <p:sldId id="276" r:id="rId15"/>
    <p:sldId id="277" r:id="rId16"/>
    <p:sldId id="278" r:id="rId17"/>
    <p:sldId id="279" r:id="rId18"/>
    <p:sldId id="280" r:id="rId19"/>
    <p:sldId id="282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5DD755DE-8D27-469E-A03F-B805FE8923A6}">
          <p14:sldIdLst>
            <p14:sldId id="256"/>
            <p14:sldId id="264"/>
            <p14:sldId id="265"/>
          </p14:sldIdLst>
        </p14:section>
        <p14:section name="what-why-typesript" id="{2175F45C-124F-E64A-85C7-AF89B6D00795}">
          <p14:sldIdLst>
            <p14:sldId id="266"/>
            <p14:sldId id="267"/>
            <p14:sldId id="268"/>
            <p14:sldId id="269"/>
            <p14:sldId id="270"/>
            <p14:sldId id="271"/>
          </p14:sldIdLst>
        </p14:section>
        <p14:section name="how-typescript" id="{CFECEBE7-CF86-354E-A0D2-5DEB0C40065C}">
          <p14:sldIdLst>
            <p14:sldId id="272"/>
            <p14:sldId id="273"/>
            <p14:sldId id="274"/>
          </p14:sldIdLst>
        </p14:section>
        <p14:section name="o365-ent-services" id="{760B8BF5-DD3C-B246-9058-48004618B010}">
          <p14:sldIdLst>
            <p14:sldId id="275"/>
            <p14:sldId id="276"/>
            <p14:sldId id="277"/>
            <p14:sldId id="278"/>
            <p14:sldId id="279"/>
          </p14:sldIdLst>
        </p14:section>
        <p14:section name="outtro" id="{BE0C1FDD-5113-9245-A91B-0FFCD0BE7BB2}">
          <p14:sldIdLst>
            <p14:sldId id="280"/>
            <p14:sldId id="282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8C00"/>
    <a:srgbClr val="23355F"/>
    <a:srgbClr val="23345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994" autoAdjust="0"/>
    <p:restoredTop sz="97581"/>
  </p:normalViewPr>
  <p:slideViewPr>
    <p:cSldViewPr snapToGrid="0">
      <p:cViewPr varScale="1">
        <p:scale>
          <a:sx n="182" d="100"/>
          <a:sy n="182" d="100"/>
        </p:scale>
        <p:origin x="176" y="4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97" d="100"/>
          <a:sy n="97" d="100"/>
        </p:scale>
        <p:origin x="4008" y="7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handoutMaster" Target="handoutMasters/handoutMaster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DADC01C-3548-B040-B55E-C2AE516F9145}" type="doc">
      <dgm:prSet loTypeId="urn:microsoft.com/office/officeart/2005/8/layout/default" loCatId="cycle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A7532197-47EF-F14C-8D73-D442AA26CDBE}">
      <dgm:prSet/>
      <dgm:spPr/>
      <dgm:t>
        <a:bodyPr/>
        <a:lstStyle/>
        <a:p>
          <a:pPr rtl="0"/>
          <a:r>
            <a:rPr lang="en-US" dirty="0" smtClean="0"/>
            <a:t>Strongly Typed</a:t>
          </a:r>
          <a:endParaRPr lang="en-US" dirty="0"/>
        </a:p>
      </dgm:t>
    </dgm:pt>
    <dgm:pt modelId="{267398E5-590E-4942-A19A-14350CECDAB0}" type="parTrans" cxnId="{FDA84C67-1D1C-6B42-AC11-DA348E4F1CFC}">
      <dgm:prSet/>
      <dgm:spPr/>
      <dgm:t>
        <a:bodyPr/>
        <a:lstStyle/>
        <a:p>
          <a:endParaRPr lang="en-US"/>
        </a:p>
      </dgm:t>
    </dgm:pt>
    <dgm:pt modelId="{1EDED88A-C62C-A341-A173-CBC60A3FB9F1}" type="sibTrans" cxnId="{FDA84C67-1D1C-6B42-AC11-DA348E4F1CFC}">
      <dgm:prSet/>
      <dgm:spPr/>
      <dgm:t>
        <a:bodyPr/>
        <a:lstStyle/>
        <a:p>
          <a:endParaRPr lang="en-US"/>
        </a:p>
      </dgm:t>
    </dgm:pt>
    <dgm:pt modelId="{394807E7-07E8-C74D-AC2B-94A702067D73}">
      <dgm:prSet/>
      <dgm:spPr/>
      <dgm:t>
        <a:bodyPr/>
        <a:lstStyle/>
        <a:p>
          <a:pPr rtl="0"/>
          <a:r>
            <a:rPr lang="en-US" dirty="0" smtClean="0"/>
            <a:t>Classes</a:t>
          </a:r>
          <a:endParaRPr lang="en-US" dirty="0"/>
        </a:p>
      </dgm:t>
    </dgm:pt>
    <dgm:pt modelId="{074A2BC5-60AE-C646-A554-EA14F9A451C7}" type="parTrans" cxnId="{402D1AE4-E0AC-EA4F-BB5F-E906326DA072}">
      <dgm:prSet/>
      <dgm:spPr/>
      <dgm:t>
        <a:bodyPr/>
        <a:lstStyle/>
        <a:p>
          <a:endParaRPr lang="en-US"/>
        </a:p>
      </dgm:t>
    </dgm:pt>
    <dgm:pt modelId="{057120C8-36B3-F04A-9511-B00862B62686}" type="sibTrans" cxnId="{402D1AE4-E0AC-EA4F-BB5F-E906326DA072}">
      <dgm:prSet/>
      <dgm:spPr/>
      <dgm:t>
        <a:bodyPr/>
        <a:lstStyle/>
        <a:p>
          <a:endParaRPr lang="en-US"/>
        </a:p>
      </dgm:t>
    </dgm:pt>
    <dgm:pt modelId="{E26BD87D-63AB-E44C-ABC0-7B183DFA722F}">
      <dgm:prSet/>
      <dgm:spPr/>
      <dgm:t>
        <a:bodyPr/>
        <a:lstStyle/>
        <a:p>
          <a:pPr rtl="0"/>
          <a:r>
            <a:rPr lang="en-US" smtClean="0"/>
            <a:t>Interfaces</a:t>
          </a:r>
          <a:endParaRPr lang="en-US"/>
        </a:p>
      </dgm:t>
    </dgm:pt>
    <dgm:pt modelId="{96240297-A872-3F45-9245-40E80CCD3023}" type="parTrans" cxnId="{51F89286-AF55-F34F-B743-F2C403B87015}">
      <dgm:prSet/>
      <dgm:spPr/>
      <dgm:t>
        <a:bodyPr/>
        <a:lstStyle/>
        <a:p>
          <a:endParaRPr lang="en-US"/>
        </a:p>
      </dgm:t>
    </dgm:pt>
    <dgm:pt modelId="{B8E5B5F7-C353-574A-AED6-18F5DBCEFA3B}" type="sibTrans" cxnId="{51F89286-AF55-F34F-B743-F2C403B87015}">
      <dgm:prSet/>
      <dgm:spPr/>
      <dgm:t>
        <a:bodyPr/>
        <a:lstStyle/>
        <a:p>
          <a:endParaRPr lang="en-US"/>
        </a:p>
      </dgm:t>
    </dgm:pt>
    <dgm:pt modelId="{E4621A39-35E5-8E4F-AFBA-FCB92A0A1FFA}">
      <dgm:prSet/>
      <dgm:spPr/>
      <dgm:t>
        <a:bodyPr/>
        <a:lstStyle/>
        <a:p>
          <a:pPr rtl="0"/>
          <a:r>
            <a:rPr lang="en-US" smtClean="0"/>
            <a:t>Generics</a:t>
          </a:r>
          <a:endParaRPr lang="en-US"/>
        </a:p>
      </dgm:t>
    </dgm:pt>
    <dgm:pt modelId="{58A025CF-890E-FB4C-9E84-3D03159C14A7}" type="parTrans" cxnId="{721F70D0-A6AA-8D40-BFB4-1A1A1E647DFF}">
      <dgm:prSet/>
      <dgm:spPr/>
      <dgm:t>
        <a:bodyPr/>
        <a:lstStyle/>
        <a:p>
          <a:endParaRPr lang="en-US"/>
        </a:p>
      </dgm:t>
    </dgm:pt>
    <dgm:pt modelId="{7A848BBE-97BA-D84B-B852-B931D5498A71}" type="sibTrans" cxnId="{721F70D0-A6AA-8D40-BFB4-1A1A1E647DFF}">
      <dgm:prSet/>
      <dgm:spPr/>
      <dgm:t>
        <a:bodyPr/>
        <a:lstStyle/>
        <a:p>
          <a:endParaRPr lang="en-US"/>
        </a:p>
      </dgm:t>
    </dgm:pt>
    <dgm:pt modelId="{DF9C30F5-33B8-4840-99C0-5638245AA1ED}">
      <dgm:prSet/>
      <dgm:spPr/>
      <dgm:t>
        <a:bodyPr/>
        <a:lstStyle/>
        <a:p>
          <a:pPr rtl="0"/>
          <a:r>
            <a:rPr lang="en-US" smtClean="0"/>
            <a:t>Modules</a:t>
          </a:r>
          <a:endParaRPr lang="en-US"/>
        </a:p>
      </dgm:t>
    </dgm:pt>
    <dgm:pt modelId="{2857442F-8DDF-F54F-94E1-92B98269503D}" type="parTrans" cxnId="{2069D8C5-7476-B740-A174-A2E25D70A401}">
      <dgm:prSet/>
      <dgm:spPr/>
      <dgm:t>
        <a:bodyPr/>
        <a:lstStyle/>
        <a:p>
          <a:endParaRPr lang="en-US"/>
        </a:p>
      </dgm:t>
    </dgm:pt>
    <dgm:pt modelId="{BCFD4585-43D3-624A-8830-2173DC604A4C}" type="sibTrans" cxnId="{2069D8C5-7476-B740-A174-A2E25D70A401}">
      <dgm:prSet/>
      <dgm:spPr/>
      <dgm:t>
        <a:bodyPr/>
        <a:lstStyle/>
        <a:p>
          <a:endParaRPr lang="en-US"/>
        </a:p>
      </dgm:t>
    </dgm:pt>
    <dgm:pt modelId="{9074E874-2294-D44B-A24E-73A9DAB04105}">
      <dgm:prSet/>
      <dgm:spPr/>
      <dgm:t>
        <a:bodyPr/>
        <a:lstStyle/>
        <a:p>
          <a:pPr rtl="0"/>
          <a:r>
            <a:rPr lang="en-US" smtClean="0"/>
            <a:t>Type Definitions</a:t>
          </a:r>
          <a:endParaRPr lang="en-US"/>
        </a:p>
      </dgm:t>
    </dgm:pt>
    <dgm:pt modelId="{0213F0C3-D203-5940-AFD1-B45BB6C050F6}" type="parTrans" cxnId="{44FF695D-9E2C-A748-8181-975B75C508BD}">
      <dgm:prSet/>
      <dgm:spPr/>
      <dgm:t>
        <a:bodyPr/>
        <a:lstStyle/>
        <a:p>
          <a:endParaRPr lang="en-US"/>
        </a:p>
      </dgm:t>
    </dgm:pt>
    <dgm:pt modelId="{68C29362-21E8-F342-8872-3F9799AC0B1E}" type="sibTrans" cxnId="{44FF695D-9E2C-A748-8181-975B75C508BD}">
      <dgm:prSet/>
      <dgm:spPr/>
      <dgm:t>
        <a:bodyPr/>
        <a:lstStyle/>
        <a:p>
          <a:endParaRPr lang="en-US"/>
        </a:p>
      </dgm:t>
    </dgm:pt>
    <dgm:pt modelId="{036337F7-5C77-C643-9DBF-24FBA8AA662B}">
      <dgm:prSet/>
      <dgm:spPr/>
      <dgm:t>
        <a:bodyPr/>
        <a:lstStyle/>
        <a:p>
          <a:pPr rtl="0"/>
          <a:r>
            <a:rPr lang="en-US" smtClean="0"/>
            <a:t>Compiles to JavaScript</a:t>
          </a:r>
          <a:endParaRPr lang="en-US"/>
        </a:p>
      </dgm:t>
    </dgm:pt>
    <dgm:pt modelId="{5BC86924-373F-CB4B-B7B2-1B235C9BBDCB}" type="parTrans" cxnId="{40811506-F809-624D-B9D5-7CF75FCD96AC}">
      <dgm:prSet/>
      <dgm:spPr/>
      <dgm:t>
        <a:bodyPr/>
        <a:lstStyle/>
        <a:p>
          <a:endParaRPr lang="en-US"/>
        </a:p>
      </dgm:t>
    </dgm:pt>
    <dgm:pt modelId="{DDE034F4-B3BF-4641-9FDE-45A57FA4D039}" type="sibTrans" cxnId="{40811506-F809-624D-B9D5-7CF75FCD96AC}">
      <dgm:prSet/>
      <dgm:spPr/>
      <dgm:t>
        <a:bodyPr/>
        <a:lstStyle/>
        <a:p>
          <a:endParaRPr lang="en-US"/>
        </a:p>
      </dgm:t>
    </dgm:pt>
    <dgm:pt modelId="{4900546B-1C04-264B-9A1A-5DD329816311}">
      <dgm:prSet/>
      <dgm:spPr/>
      <dgm:t>
        <a:bodyPr/>
        <a:lstStyle/>
        <a:p>
          <a:pPr rtl="0"/>
          <a:r>
            <a:rPr lang="en-US" dirty="0" err="1" smtClean="0"/>
            <a:t>EcmaScript</a:t>
          </a:r>
          <a:r>
            <a:rPr lang="en-US" dirty="0" smtClean="0"/>
            <a:t> 6 Features</a:t>
          </a:r>
          <a:endParaRPr lang="en-US" dirty="0"/>
        </a:p>
      </dgm:t>
    </dgm:pt>
    <dgm:pt modelId="{A3047084-386A-5445-AD57-A4DAA9734FF8}" type="parTrans" cxnId="{BB649763-DAB8-DF47-8C79-83B5F8B85AAC}">
      <dgm:prSet/>
      <dgm:spPr/>
      <dgm:t>
        <a:bodyPr/>
        <a:lstStyle/>
        <a:p>
          <a:endParaRPr lang="en-US"/>
        </a:p>
      </dgm:t>
    </dgm:pt>
    <dgm:pt modelId="{4711F416-6835-E644-B843-3A83FDAAEE31}" type="sibTrans" cxnId="{BB649763-DAB8-DF47-8C79-83B5F8B85AAC}">
      <dgm:prSet/>
      <dgm:spPr/>
      <dgm:t>
        <a:bodyPr/>
        <a:lstStyle/>
        <a:p>
          <a:endParaRPr lang="en-US"/>
        </a:p>
      </dgm:t>
    </dgm:pt>
    <dgm:pt modelId="{E37926BD-E775-F64B-8C9F-724552EA6928}" type="pres">
      <dgm:prSet presAssocID="{9DADC01C-3548-B040-B55E-C2AE516F9145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9C92846-847E-B842-8323-A03762ACCC49}" type="pres">
      <dgm:prSet presAssocID="{A7532197-47EF-F14C-8D73-D442AA26CDBE}" presName="node" presStyleLbl="node1" presStyleIdx="0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BE5C472-E3A9-7D45-8AE2-1EC3FE4A1F7C}" type="pres">
      <dgm:prSet presAssocID="{1EDED88A-C62C-A341-A173-CBC60A3FB9F1}" presName="sibTrans" presStyleCnt="0"/>
      <dgm:spPr/>
      <dgm:t>
        <a:bodyPr/>
        <a:lstStyle/>
        <a:p>
          <a:endParaRPr lang="en-US"/>
        </a:p>
      </dgm:t>
    </dgm:pt>
    <dgm:pt modelId="{3DC5C840-4510-D94B-92FD-F8C4C1643E92}" type="pres">
      <dgm:prSet presAssocID="{394807E7-07E8-C74D-AC2B-94A702067D73}" presName="node" presStyleLbl="node1" presStyleIdx="1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452A906-45D4-F144-A792-AD9B54E45A15}" type="pres">
      <dgm:prSet presAssocID="{057120C8-36B3-F04A-9511-B00862B62686}" presName="sibTrans" presStyleCnt="0"/>
      <dgm:spPr/>
      <dgm:t>
        <a:bodyPr/>
        <a:lstStyle/>
        <a:p>
          <a:endParaRPr lang="en-US"/>
        </a:p>
      </dgm:t>
    </dgm:pt>
    <dgm:pt modelId="{8565C292-413B-954E-9858-E479A2A87EBA}" type="pres">
      <dgm:prSet presAssocID="{E26BD87D-63AB-E44C-ABC0-7B183DFA722F}" presName="node" presStyleLbl="node1" presStyleIdx="2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3A3B358-337B-5D4A-B822-53101E38CFE8}" type="pres">
      <dgm:prSet presAssocID="{B8E5B5F7-C353-574A-AED6-18F5DBCEFA3B}" presName="sibTrans" presStyleCnt="0"/>
      <dgm:spPr/>
      <dgm:t>
        <a:bodyPr/>
        <a:lstStyle/>
        <a:p>
          <a:endParaRPr lang="en-US"/>
        </a:p>
      </dgm:t>
    </dgm:pt>
    <dgm:pt modelId="{9AFC5DB0-F3A0-D648-B25B-4D17073BD8A7}" type="pres">
      <dgm:prSet presAssocID="{E4621A39-35E5-8E4F-AFBA-FCB92A0A1FFA}" presName="node" presStyleLbl="node1" presStyleIdx="3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B105791-8110-5741-A3E8-5B1EE141E324}" type="pres">
      <dgm:prSet presAssocID="{7A848BBE-97BA-D84B-B852-B931D5498A71}" presName="sibTrans" presStyleCnt="0"/>
      <dgm:spPr/>
      <dgm:t>
        <a:bodyPr/>
        <a:lstStyle/>
        <a:p>
          <a:endParaRPr lang="en-US"/>
        </a:p>
      </dgm:t>
    </dgm:pt>
    <dgm:pt modelId="{07DD5F54-08AF-C84B-A041-B904D95C4612}" type="pres">
      <dgm:prSet presAssocID="{DF9C30F5-33B8-4840-99C0-5638245AA1ED}" presName="node" presStyleLbl="node1" presStyleIdx="4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F0BA180-2A9B-E44B-89B2-C0354FA774BD}" type="pres">
      <dgm:prSet presAssocID="{BCFD4585-43D3-624A-8830-2173DC604A4C}" presName="sibTrans" presStyleCnt="0"/>
      <dgm:spPr/>
      <dgm:t>
        <a:bodyPr/>
        <a:lstStyle/>
        <a:p>
          <a:endParaRPr lang="en-US"/>
        </a:p>
      </dgm:t>
    </dgm:pt>
    <dgm:pt modelId="{48E95D32-05AE-CB49-AEB8-2DFFC0563E02}" type="pres">
      <dgm:prSet presAssocID="{9074E874-2294-D44B-A24E-73A9DAB04105}" presName="node" presStyleLbl="node1" presStyleIdx="5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9C48505-B2A0-044D-803A-EEBFF7CCBDCC}" type="pres">
      <dgm:prSet presAssocID="{68C29362-21E8-F342-8872-3F9799AC0B1E}" presName="sibTrans" presStyleCnt="0"/>
      <dgm:spPr/>
      <dgm:t>
        <a:bodyPr/>
        <a:lstStyle/>
        <a:p>
          <a:endParaRPr lang="en-US"/>
        </a:p>
      </dgm:t>
    </dgm:pt>
    <dgm:pt modelId="{C067061D-20D9-A243-9FF2-D8D8B62EE674}" type="pres">
      <dgm:prSet presAssocID="{036337F7-5C77-C643-9DBF-24FBA8AA662B}" presName="node" presStyleLbl="node1" presStyleIdx="6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7F6A29E-BFF3-4843-BDF5-42944250A010}" type="pres">
      <dgm:prSet presAssocID="{DDE034F4-B3BF-4641-9FDE-45A57FA4D039}" presName="sibTrans" presStyleCnt="0"/>
      <dgm:spPr/>
      <dgm:t>
        <a:bodyPr/>
        <a:lstStyle/>
        <a:p>
          <a:endParaRPr lang="en-US"/>
        </a:p>
      </dgm:t>
    </dgm:pt>
    <dgm:pt modelId="{C15C386A-566E-EB41-9914-E326D51A23E8}" type="pres">
      <dgm:prSet presAssocID="{4900546B-1C04-264B-9A1A-5DD329816311}" presName="node" presStyleLbl="node1" presStyleIdx="7" presStyleCnt="8" custScaleX="12460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778ED2E-856F-1F4B-A527-D0DC9900569E}" type="presOf" srcId="{036337F7-5C77-C643-9DBF-24FBA8AA662B}" destId="{C067061D-20D9-A243-9FF2-D8D8B62EE674}" srcOrd="0" destOrd="0" presId="urn:microsoft.com/office/officeart/2005/8/layout/default"/>
    <dgm:cxn modelId="{81DCE0D7-6B1F-A047-AA82-9CC4385598F7}" type="presOf" srcId="{DF9C30F5-33B8-4840-99C0-5638245AA1ED}" destId="{07DD5F54-08AF-C84B-A041-B904D95C4612}" srcOrd="0" destOrd="0" presId="urn:microsoft.com/office/officeart/2005/8/layout/default"/>
    <dgm:cxn modelId="{40811506-F809-624D-B9D5-7CF75FCD96AC}" srcId="{9DADC01C-3548-B040-B55E-C2AE516F9145}" destId="{036337F7-5C77-C643-9DBF-24FBA8AA662B}" srcOrd="6" destOrd="0" parTransId="{5BC86924-373F-CB4B-B7B2-1B235C9BBDCB}" sibTransId="{DDE034F4-B3BF-4641-9FDE-45A57FA4D039}"/>
    <dgm:cxn modelId="{721F70D0-A6AA-8D40-BFB4-1A1A1E647DFF}" srcId="{9DADC01C-3548-B040-B55E-C2AE516F9145}" destId="{E4621A39-35E5-8E4F-AFBA-FCB92A0A1FFA}" srcOrd="3" destOrd="0" parTransId="{58A025CF-890E-FB4C-9E84-3D03159C14A7}" sibTransId="{7A848BBE-97BA-D84B-B852-B931D5498A71}"/>
    <dgm:cxn modelId="{51F89286-AF55-F34F-B743-F2C403B87015}" srcId="{9DADC01C-3548-B040-B55E-C2AE516F9145}" destId="{E26BD87D-63AB-E44C-ABC0-7B183DFA722F}" srcOrd="2" destOrd="0" parTransId="{96240297-A872-3F45-9245-40E80CCD3023}" sibTransId="{B8E5B5F7-C353-574A-AED6-18F5DBCEFA3B}"/>
    <dgm:cxn modelId="{B3B0FB7E-9C09-E34B-9B9E-33A317242C9E}" type="presOf" srcId="{E4621A39-35E5-8E4F-AFBA-FCB92A0A1FFA}" destId="{9AFC5DB0-F3A0-D648-B25B-4D17073BD8A7}" srcOrd="0" destOrd="0" presId="urn:microsoft.com/office/officeart/2005/8/layout/default"/>
    <dgm:cxn modelId="{2069D8C5-7476-B740-A174-A2E25D70A401}" srcId="{9DADC01C-3548-B040-B55E-C2AE516F9145}" destId="{DF9C30F5-33B8-4840-99C0-5638245AA1ED}" srcOrd="4" destOrd="0" parTransId="{2857442F-8DDF-F54F-94E1-92B98269503D}" sibTransId="{BCFD4585-43D3-624A-8830-2173DC604A4C}"/>
    <dgm:cxn modelId="{44FF695D-9E2C-A748-8181-975B75C508BD}" srcId="{9DADC01C-3548-B040-B55E-C2AE516F9145}" destId="{9074E874-2294-D44B-A24E-73A9DAB04105}" srcOrd="5" destOrd="0" parTransId="{0213F0C3-D203-5940-AFD1-B45BB6C050F6}" sibTransId="{68C29362-21E8-F342-8872-3F9799AC0B1E}"/>
    <dgm:cxn modelId="{402D1AE4-E0AC-EA4F-BB5F-E906326DA072}" srcId="{9DADC01C-3548-B040-B55E-C2AE516F9145}" destId="{394807E7-07E8-C74D-AC2B-94A702067D73}" srcOrd="1" destOrd="0" parTransId="{074A2BC5-60AE-C646-A554-EA14F9A451C7}" sibTransId="{057120C8-36B3-F04A-9511-B00862B62686}"/>
    <dgm:cxn modelId="{CC6729F3-A012-6E48-9F07-80A6F9082BB9}" type="presOf" srcId="{4900546B-1C04-264B-9A1A-5DD329816311}" destId="{C15C386A-566E-EB41-9914-E326D51A23E8}" srcOrd="0" destOrd="0" presId="urn:microsoft.com/office/officeart/2005/8/layout/default"/>
    <dgm:cxn modelId="{FDA84C67-1D1C-6B42-AC11-DA348E4F1CFC}" srcId="{9DADC01C-3548-B040-B55E-C2AE516F9145}" destId="{A7532197-47EF-F14C-8D73-D442AA26CDBE}" srcOrd="0" destOrd="0" parTransId="{267398E5-590E-4942-A19A-14350CECDAB0}" sibTransId="{1EDED88A-C62C-A341-A173-CBC60A3FB9F1}"/>
    <dgm:cxn modelId="{5FE38434-F337-D94D-8120-99B7C2B1803A}" type="presOf" srcId="{9074E874-2294-D44B-A24E-73A9DAB04105}" destId="{48E95D32-05AE-CB49-AEB8-2DFFC0563E02}" srcOrd="0" destOrd="0" presId="urn:microsoft.com/office/officeart/2005/8/layout/default"/>
    <dgm:cxn modelId="{078F5F30-13A0-974C-A432-9FA9B6BB4A32}" type="presOf" srcId="{9DADC01C-3548-B040-B55E-C2AE516F9145}" destId="{E37926BD-E775-F64B-8C9F-724552EA6928}" srcOrd="0" destOrd="0" presId="urn:microsoft.com/office/officeart/2005/8/layout/default"/>
    <dgm:cxn modelId="{B91A1B58-8967-234D-800B-725C28704C42}" type="presOf" srcId="{394807E7-07E8-C74D-AC2B-94A702067D73}" destId="{3DC5C840-4510-D94B-92FD-F8C4C1643E92}" srcOrd="0" destOrd="0" presId="urn:microsoft.com/office/officeart/2005/8/layout/default"/>
    <dgm:cxn modelId="{D5F85CC7-7488-6B45-AE2E-0E310276EE4B}" type="presOf" srcId="{A7532197-47EF-F14C-8D73-D442AA26CDBE}" destId="{A9C92846-847E-B842-8323-A03762ACCC49}" srcOrd="0" destOrd="0" presId="urn:microsoft.com/office/officeart/2005/8/layout/default"/>
    <dgm:cxn modelId="{BB649763-DAB8-DF47-8C79-83B5F8B85AAC}" srcId="{9DADC01C-3548-B040-B55E-C2AE516F9145}" destId="{4900546B-1C04-264B-9A1A-5DD329816311}" srcOrd="7" destOrd="0" parTransId="{A3047084-386A-5445-AD57-A4DAA9734FF8}" sibTransId="{4711F416-6835-E644-B843-3A83FDAAEE31}"/>
    <dgm:cxn modelId="{FF7E798F-4979-7B4D-B950-C9065555CAA8}" type="presOf" srcId="{E26BD87D-63AB-E44C-ABC0-7B183DFA722F}" destId="{8565C292-413B-954E-9858-E479A2A87EBA}" srcOrd="0" destOrd="0" presId="urn:microsoft.com/office/officeart/2005/8/layout/default"/>
    <dgm:cxn modelId="{50D1BFF7-32B3-5A42-9B68-1BA8F26CD5C2}" type="presParOf" srcId="{E37926BD-E775-F64B-8C9F-724552EA6928}" destId="{A9C92846-847E-B842-8323-A03762ACCC49}" srcOrd="0" destOrd="0" presId="urn:microsoft.com/office/officeart/2005/8/layout/default"/>
    <dgm:cxn modelId="{FEAF45E3-9C01-2947-B89E-67DDF1464D56}" type="presParOf" srcId="{E37926BD-E775-F64B-8C9F-724552EA6928}" destId="{2BE5C472-E3A9-7D45-8AE2-1EC3FE4A1F7C}" srcOrd="1" destOrd="0" presId="urn:microsoft.com/office/officeart/2005/8/layout/default"/>
    <dgm:cxn modelId="{F11FDC79-8EAC-254A-9BA7-7CDD181DD21A}" type="presParOf" srcId="{E37926BD-E775-F64B-8C9F-724552EA6928}" destId="{3DC5C840-4510-D94B-92FD-F8C4C1643E92}" srcOrd="2" destOrd="0" presId="urn:microsoft.com/office/officeart/2005/8/layout/default"/>
    <dgm:cxn modelId="{0FE6CFB8-4778-D448-83AD-48C1B416D8E0}" type="presParOf" srcId="{E37926BD-E775-F64B-8C9F-724552EA6928}" destId="{6452A906-45D4-F144-A792-AD9B54E45A15}" srcOrd="3" destOrd="0" presId="urn:microsoft.com/office/officeart/2005/8/layout/default"/>
    <dgm:cxn modelId="{31C10BF1-4100-3247-BDCD-1A1077700BFC}" type="presParOf" srcId="{E37926BD-E775-F64B-8C9F-724552EA6928}" destId="{8565C292-413B-954E-9858-E479A2A87EBA}" srcOrd="4" destOrd="0" presId="urn:microsoft.com/office/officeart/2005/8/layout/default"/>
    <dgm:cxn modelId="{548C6D23-1704-D342-A993-7D804034DDCE}" type="presParOf" srcId="{E37926BD-E775-F64B-8C9F-724552EA6928}" destId="{E3A3B358-337B-5D4A-B822-53101E38CFE8}" srcOrd="5" destOrd="0" presId="urn:microsoft.com/office/officeart/2005/8/layout/default"/>
    <dgm:cxn modelId="{5F542B79-419F-854E-9699-635699129C87}" type="presParOf" srcId="{E37926BD-E775-F64B-8C9F-724552EA6928}" destId="{9AFC5DB0-F3A0-D648-B25B-4D17073BD8A7}" srcOrd="6" destOrd="0" presId="urn:microsoft.com/office/officeart/2005/8/layout/default"/>
    <dgm:cxn modelId="{DC6657A8-FFD8-1643-98F9-DC52219CE70D}" type="presParOf" srcId="{E37926BD-E775-F64B-8C9F-724552EA6928}" destId="{1B105791-8110-5741-A3E8-5B1EE141E324}" srcOrd="7" destOrd="0" presId="urn:microsoft.com/office/officeart/2005/8/layout/default"/>
    <dgm:cxn modelId="{E714681C-CD16-2A44-94E4-71B98C871087}" type="presParOf" srcId="{E37926BD-E775-F64B-8C9F-724552EA6928}" destId="{07DD5F54-08AF-C84B-A041-B904D95C4612}" srcOrd="8" destOrd="0" presId="urn:microsoft.com/office/officeart/2005/8/layout/default"/>
    <dgm:cxn modelId="{A7C491A7-3EAE-7147-9628-0ADF5F1AA859}" type="presParOf" srcId="{E37926BD-E775-F64B-8C9F-724552EA6928}" destId="{7F0BA180-2A9B-E44B-89B2-C0354FA774BD}" srcOrd="9" destOrd="0" presId="urn:microsoft.com/office/officeart/2005/8/layout/default"/>
    <dgm:cxn modelId="{A1A526E9-8283-7148-B842-E95DC7C8FC91}" type="presParOf" srcId="{E37926BD-E775-F64B-8C9F-724552EA6928}" destId="{48E95D32-05AE-CB49-AEB8-2DFFC0563E02}" srcOrd="10" destOrd="0" presId="urn:microsoft.com/office/officeart/2005/8/layout/default"/>
    <dgm:cxn modelId="{4AD50ACC-53AC-E541-9B1A-D049D2F3C40E}" type="presParOf" srcId="{E37926BD-E775-F64B-8C9F-724552EA6928}" destId="{F9C48505-B2A0-044D-803A-EEBFF7CCBDCC}" srcOrd="11" destOrd="0" presId="urn:microsoft.com/office/officeart/2005/8/layout/default"/>
    <dgm:cxn modelId="{EC2F7D74-3A81-BA42-B34E-465810947B8B}" type="presParOf" srcId="{E37926BD-E775-F64B-8C9F-724552EA6928}" destId="{C067061D-20D9-A243-9FF2-D8D8B62EE674}" srcOrd="12" destOrd="0" presId="urn:microsoft.com/office/officeart/2005/8/layout/default"/>
    <dgm:cxn modelId="{5D089787-69D3-3C4D-96B6-B9BC441D3F53}" type="presParOf" srcId="{E37926BD-E775-F64B-8C9F-724552EA6928}" destId="{87F6A29E-BFF3-4843-BDF5-42944250A010}" srcOrd="13" destOrd="0" presId="urn:microsoft.com/office/officeart/2005/8/layout/default"/>
    <dgm:cxn modelId="{0B6465A5-05E9-2345-A629-9B921A05E0FC}" type="presParOf" srcId="{E37926BD-E775-F64B-8C9F-724552EA6928}" destId="{C15C386A-566E-EB41-9914-E326D51A23E8}" srcOrd="14" destOrd="0" presId="urn:microsoft.com/office/officeart/2005/8/layout/default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C92846-847E-B842-8323-A03762ACCC49}">
      <dsp:nvSpPr>
        <dsp:cNvPr id="0" name=""/>
        <dsp:cNvSpPr/>
      </dsp:nvSpPr>
      <dsp:spPr>
        <a:xfrm>
          <a:off x="158188" y="614"/>
          <a:ext cx="2006631" cy="1203978"/>
        </a:xfrm>
        <a:prstGeom prst="rect">
          <a:avLst/>
        </a:prstGeom>
        <a:blipFill rotWithShape="0">
          <a:blip xmlns:r="http://schemas.openxmlformats.org/officeDocument/2006/relationships" r:embed="rId1">
            <a:duotone>
              <a:schemeClr val="accent2">
                <a:hueOff val="0"/>
                <a:satOff val="0"/>
                <a:lumOff val="0"/>
                <a:alphaOff val="0"/>
                <a:tint val="98000"/>
                <a:lumMod val="102000"/>
              </a:schemeClr>
              <a:schemeClr val="accent2">
                <a:hueOff val="0"/>
                <a:satOff val="0"/>
                <a:lumOff val="0"/>
                <a:alphaOff val="0"/>
                <a:shade val="98000"/>
                <a:lumMod val="98000"/>
              </a:schemeClr>
            </a:duotone>
          </a:blip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Strongly Typed</a:t>
          </a:r>
          <a:endParaRPr lang="en-US" sz="2400" kern="1200" dirty="0"/>
        </a:p>
      </dsp:txBody>
      <dsp:txXfrm>
        <a:off x="158188" y="614"/>
        <a:ext cx="2006631" cy="1203978"/>
      </dsp:txXfrm>
    </dsp:sp>
    <dsp:sp modelId="{3DC5C840-4510-D94B-92FD-F8C4C1643E92}">
      <dsp:nvSpPr>
        <dsp:cNvPr id="0" name=""/>
        <dsp:cNvSpPr/>
      </dsp:nvSpPr>
      <dsp:spPr>
        <a:xfrm>
          <a:off x="2365483" y="614"/>
          <a:ext cx="2006631" cy="1203978"/>
        </a:xfrm>
        <a:prstGeom prst="rect">
          <a:avLst/>
        </a:prstGeom>
        <a:blipFill rotWithShape="0">
          <a:blip xmlns:r="http://schemas.openxmlformats.org/officeDocument/2006/relationships" r:embed="rId1">
            <a:duotone>
              <a:schemeClr val="accent3">
                <a:hueOff val="0"/>
                <a:satOff val="0"/>
                <a:lumOff val="0"/>
                <a:alphaOff val="0"/>
                <a:tint val="98000"/>
                <a:lumMod val="102000"/>
              </a:schemeClr>
              <a:schemeClr val="accent3">
                <a:hueOff val="0"/>
                <a:satOff val="0"/>
                <a:lumOff val="0"/>
                <a:alphaOff val="0"/>
                <a:shade val="98000"/>
                <a:lumMod val="98000"/>
              </a:schemeClr>
            </a:duotone>
          </a:blip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Classes</a:t>
          </a:r>
          <a:endParaRPr lang="en-US" sz="2400" kern="1200" dirty="0"/>
        </a:p>
      </dsp:txBody>
      <dsp:txXfrm>
        <a:off x="2365483" y="614"/>
        <a:ext cx="2006631" cy="1203978"/>
      </dsp:txXfrm>
    </dsp:sp>
    <dsp:sp modelId="{8565C292-413B-954E-9858-E479A2A87EBA}">
      <dsp:nvSpPr>
        <dsp:cNvPr id="0" name=""/>
        <dsp:cNvSpPr/>
      </dsp:nvSpPr>
      <dsp:spPr>
        <a:xfrm>
          <a:off x="4572778" y="614"/>
          <a:ext cx="2006631" cy="1203978"/>
        </a:xfrm>
        <a:prstGeom prst="rect">
          <a:avLst/>
        </a:prstGeom>
        <a:blipFill rotWithShape="0">
          <a:blip xmlns:r="http://schemas.openxmlformats.org/officeDocument/2006/relationships" r:embed="rId1">
            <a:duotone>
              <a:schemeClr val="accent4">
                <a:hueOff val="0"/>
                <a:satOff val="0"/>
                <a:lumOff val="0"/>
                <a:alphaOff val="0"/>
                <a:tint val="98000"/>
                <a:lumMod val="102000"/>
              </a:schemeClr>
              <a:schemeClr val="accent4">
                <a:hueOff val="0"/>
                <a:satOff val="0"/>
                <a:lumOff val="0"/>
                <a:alphaOff val="0"/>
                <a:shade val="98000"/>
                <a:lumMod val="98000"/>
              </a:schemeClr>
            </a:duotone>
          </a:blip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smtClean="0"/>
            <a:t>Interfaces</a:t>
          </a:r>
          <a:endParaRPr lang="en-US" sz="2400" kern="1200"/>
        </a:p>
      </dsp:txBody>
      <dsp:txXfrm>
        <a:off x="4572778" y="614"/>
        <a:ext cx="2006631" cy="1203978"/>
      </dsp:txXfrm>
    </dsp:sp>
    <dsp:sp modelId="{9AFC5DB0-F3A0-D648-B25B-4D17073BD8A7}">
      <dsp:nvSpPr>
        <dsp:cNvPr id="0" name=""/>
        <dsp:cNvSpPr/>
      </dsp:nvSpPr>
      <dsp:spPr>
        <a:xfrm>
          <a:off x="6780072" y="614"/>
          <a:ext cx="2006631" cy="1203978"/>
        </a:xfrm>
        <a:prstGeom prst="rect">
          <a:avLst/>
        </a:prstGeom>
        <a:blipFill rotWithShape="0">
          <a:blip xmlns:r="http://schemas.openxmlformats.org/officeDocument/2006/relationships" r:embed="rId1">
            <a:duotone>
              <a:schemeClr val="accent5">
                <a:hueOff val="0"/>
                <a:satOff val="0"/>
                <a:lumOff val="0"/>
                <a:alphaOff val="0"/>
                <a:tint val="98000"/>
                <a:lumMod val="102000"/>
              </a:schemeClr>
              <a:schemeClr val="accent5">
                <a:hueOff val="0"/>
                <a:satOff val="0"/>
                <a:lumOff val="0"/>
                <a:alphaOff val="0"/>
                <a:shade val="98000"/>
                <a:lumMod val="98000"/>
              </a:schemeClr>
            </a:duotone>
          </a:blip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smtClean="0"/>
            <a:t>Generics</a:t>
          </a:r>
          <a:endParaRPr lang="en-US" sz="2400" kern="1200"/>
        </a:p>
      </dsp:txBody>
      <dsp:txXfrm>
        <a:off x="6780072" y="614"/>
        <a:ext cx="2006631" cy="1203978"/>
      </dsp:txXfrm>
    </dsp:sp>
    <dsp:sp modelId="{07DD5F54-08AF-C84B-A041-B904D95C4612}">
      <dsp:nvSpPr>
        <dsp:cNvPr id="0" name=""/>
        <dsp:cNvSpPr/>
      </dsp:nvSpPr>
      <dsp:spPr>
        <a:xfrm>
          <a:off x="8987367" y="614"/>
          <a:ext cx="2006631" cy="1203978"/>
        </a:xfrm>
        <a:prstGeom prst="rect">
          <a:avLst/>
        </a:prstGeom>
        <a:blipFill rotWithShape="0">
          <a:blip xmlns:r="http://schemas.openxmlformats.org/officeDocument/2006/relationships" r:embed="rId1">
            <a:duotone>
              <a:schemeClr val="accent6">
                <a:hueOff val="0"/>
                <a:satOff val="0"/>
                <a:lumOff val="0"/>
                <a:alphaOff val="0"/>
                <a:tint val="98000"/>
                <a:lumMod val="102000"/>
              </a:schemeClr>
              <a:schemeClr val="accent6">
                <a:hueOff val="0"/>
                <a:satOff val="0"/>
                <a:lumOff val="0"/>
                <a:alphaOff val="0"/>
                <a:shade val="98000"/>
                <a:lumMod val="98000"/>
              </a:schemeClr>
            </a:duotone>
          </a:blip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smtClean="0"/>
            <a:t>Modules</a:t>
          </a:r>
          <a:endParaRPr lang="en-US" sz="2400" kern="1200"/>
        </a:p>
      </dsp:txBody>
      <dsp:txXfrm>
        <a:off x="8987367" y="614"/>
        <a:ext cx="2006631" cy="1203978"/>
      </dsp:txXfrm>
    </dsp:sp>
    <dsp:sp modelId="{48E95D32-05AE-CB49-AEB8-2DFFC0563E02}">
      <dsp:nvSpPr>
        <dsp:cNvPr id="0" name=""/>
        <dsp:cNvSpPr/>
      </dsp:nvSpPr>
      <dsp:spPr>
        <a:xfrm>
          <a:off x="2118577" y="1405256"/>
          <a:ext cx="2006631" cy="1203978"/>
        </a:xfrm>
        <a:prstGeom prst="rect">
          <a:avLst/>
        </a:prstGeom>
        <a:blipFill rotWithShape="0">
          <a:blip xmlns:r="http://schemas.openxmlformats.org/officeDocument/2006/relationships" r:embed="rId1">
            <a:duotone>
              <a:schemeClr val="accent2">
                <a:hueOff val="0"/>
                <a:satOff val="0"/>
                <a:lumOff val="0"/>
                <a:alphaOff val="0"/>
                <a:tint val="98000"/>
                <a:lumMod val="102000"/>
              </a:schemeClr>
              <a:schemeClr val="accent2">
                <a:hueOff val="0"/>
                <a:satOff val="0"/>
                <a:lumOff val="0"/>
                <a:alphaOff val="0"/>
                <a:shade val="98000"/>
                <a:lumMod val="98000"/>
              </a:schemeClr>
            </a:duotone>
          </a:blip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smtClean="0"/>
            <a:t>Type Definitions</a:t>
          </a:r>
          <a:endParaRPr lang="en-US" sz="2400" kern="1200"/>
        </a:p>
      </dsp:txBody>
      <dsp:txXfrm>
        <a:off x="2118577" y="1405256"/>
        <a:ext cx="2006631" cy="1203978"/>
      </dsp:txXfrm>
    </dsp:sp>
    <dsp:sp modelId="{C067061D-20D9-A243-9FF2-D8D8B62EE674}">
      <dsp:nvSpPr>
        <dsp:cNvPr id="0" name=""/>
        <dsp:cNvSpPr/>
      </dsp:nvSpPr>
      <dsp:spPr>
        <a:xfrm>
          <a:off x="4325872" y="1405256"/>
          <a:ext cx="2006631" cy="1203978"/>
        </a:xfrm>
        <a:prstGeom prst="rect">
          <a:avLst/>
        </a:prstGeom>
        <a:blipFill rotWithShape="0">
          <a:blip xmlns:r="http://schemas.openxmlformats.org/officeDocument/2006/relationships" r:embed="rId1">
            <a:duotone>
              <a:schemeClr val="accent3">
                <a:hueOff val="0"/>
                <a:satOff val="0"/>
                <a:lumOff val="0"/>
                <a:alphaOff val="0"/>
                <a:tint val="98000"/>
                <a:lumMod val="102000"/>
              </a:schemeClr>
              <a:schemeClr val="accent3">
                <a:hueOff val="0"/>
                <a:satOff val="0"/>
                <a:lumOff val="0"/>
                <a:alphaOff val="0"/>
                <a:shade val="98000"/>
                <a:lumMod val="98000"/>
              </a:schemeClr>
            </a:duotone>
          </a:blip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smtClean="0"/>
            <a:t>Compiles to JavaScript</a:t>
          </a:r>
          <a:endParaRPr lang="en-US" sz="2400" kern="1200"/>
        </a:p>
      </dsp:txBody>
      <dsp:txXfrm>
        <a:off x="4325872" y="1405256"/>
        <a:ext cx="2006631" cy="1203978"/>
      </dsp:txXfrm>
    </dsp:sp>
    <dsp:sp modelId="{C15C386A-566E-EB41-9914-E326D51A23E8}">
      <dsp:nvSpPr>
        <dsp:cNvPr id="0" name=""/>
        <dsp:cNvSpPr/>
      </dsp:nvSpPr>
      <dsp:spPr>
        <a:xfrm>
          <a:off x="6533166" y="1405256"/>
          <a:ext cx="2500443" cy="1203978"/>
        </a:xfrm>
        <a:prstGeom prst="rect">
          <a:avLst/>
        </a:prstGeom>
        <a:blipFill rotWithShape="0">
          <a:blip xmlns:r="http://schemas.openxmlformats.org/officeDocument/2006/relationships" r:embed="rId1">
            <a:duotone>
              <a:schemeClr val="accent4">
                <a:hueOff val="0"/>
                <a:satOff val="0"/>
                <a:lumOff val="0"/>
                <a:alphaOff val="0"/>
                <a:tint val="98000"/>
                <a:lumMod val="102000"/>
              </a:schemeClr>
              <a:schemeClr val="accent4">
                <a:hueOff val="0"/>
                <a:satOff val="0"/>
                <a:lumOff val="0"/>
                <a:alphaOff val="0"/>
                <a:shade val="98000"/>
                <a:lumMod val="98000"/>
              </a:schemeClr>
            </a:duotone>
          </a:blip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err="1" smtClean="0"/>
            <a:t>EcmaScript</a:t>
          </a:r>
          <a:r>
            <a:rPr lang="en-US" sz="2400" kern="1200" dirty="0" smtClean="0"/>
            <a:t> 6 Features</a:t>
          </a:r>
          <a:endParaRPr lang="en-US" sz="2400" kern="1200" dirty="0"/>
        </a:p>
      </dsp:txBody>
      <dsp:txXfrm>
        <a:off x="6533166" y="1405256"/>
        <a:ext cx="2500443" cy="120397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94432C-314F-49E0-BCF5-1DF451204E4D}" type="datetimeFigureOut">
              <a:rPr lang="en-US" smtClean="0"/>
              <a:t>6/18/15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0B6790-839C-4960-9DDB-C1B11D066E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3514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19CEFB-A65A-48DF-BB74-7C5EA2C86EF7}" type="datetimeFigureOut">
              <a:rPr lang="en-US" smtClean="0"/>
              <a:t>6/18/15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587" y="8781042"/>
            <a:ext cx="68564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+mj-lt"/>
              </a:rPr>
              <a:t>© Andrew Connell (www.AndrewConnell.com)</a:t>
            </a:r>
            <a:endParaRPr lang="en-US" sz="1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04529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4"/>
            <a:ext cx="12192000" cy="4038334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solidFill>
            <a:srgbClr val="23345E"/>
          </a:solidFill>
          <a:ln>
            <a:solidFill>
              <a:schemeClr val="tx2">
                <a:lumMod val="20000"/>
                <a:lumOff val="80000"/>
              </a:schemeClr>
            </a:solidFill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640937"/>
            <a:ext cx="10572000" cy="2971051"/>
          </a:xfrm>
        </p:spPr>
        <p:txBody>
          <a:bodyPr anchor="t"/>
          <a:lstStyle>
            <a:lvl1pPr algn="r">
              <a:defRPr sz="54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4406817"/>
            <a:ext cx="10572000" cy="1498437"/>
          </a:xfrm>
        </p:spPr>
        <p:txBody>
          <a:bodyPr anchor="t">
            <a:normAutofit/>
          </a:bodyPr>
          <a:lstStyle>
            <a:lvl1pPr marL="0" indent="0" algn="r">
              <a:buNone/>
              <a:defRPr sz="2800" b="1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78203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654509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726005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solidFill>
            <a:srgbClr val="23345E"/>
          </a:soli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130506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solidFill>
            <a:srgbClr val="23345E"/>
          </a:soli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2203745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>
          <a:xfrm>
            <a:off x="0" y="685800"/>
            <a:ext cx="12210928" cy="6167690"/>
            <a:chOff x="0" y="685800"/>
            <a:chExt cx="9158196" cy="6167690"/>
          </a:xfrm>
        </p:grpSpPr>
        <p:grpSp>
          <p:nvGrpSpPr>
            <p:cNvPr id="24" name="Group 23"/>
            <p:cNvGrpSpPr/>
            <p:nvPr userDrawn="1"/>
          </p:nvGrpSpPr>
          <p:grpSpPr>
            <a:xfrm>
              <a:off x="0" y="4800600"/>
              <a:ext cx="9158196" cy="2052890"/>
              <a:chOff x="0" y="685800"/>
              <a:chExt cx="9158196" cy="4362674"/>
            </a:xfrm>
          </p:grpSpPr>
          <p:grpSp>
            <p:nvGrpSpPr>
              <p:cNvPr id="25" name="Group 24"/>
              <p:cNvGrpSpPr/>
              <p:nvPr userDrawn="1"/>
            </p:nvGrpSpPr>
            <p:grpSpPr>
              <a:xfrm>
                <a:off x="0" y="685800"/>
                <a:ext cx="2146410" cy="4362674"/>
                <a:chOff x="0" y="685800"/>
                <a:chExt cx="2146410" cy="4362674"/>
              </a:xfrm>
            </p:grpSpPr>
            <p:pic>
              <p:nvPicPr>
                <p:cNvPr id="36" name="Picture 35"/>
                <p:cNvPicPr>
                  <a:picLocks noChangeAspect="1"/>
                </p:cNvPicPr>
                <p:nvPr userDrawn="1"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0" y="685800"/>
                  <a:ext cx="1073205" cy="4362674"/>
                </a:xfrm>
                <a:prstGeom prst="rect">
                  <a:avLst/>
                </a:prstGeom>
              </p:spPr>
            </p:pic>
            <p:pic>
              <p:nvPicPr>
                <p:cNvPr id="37" name="Picture 36"/>
                <p:cNvPicPr>
                  <a:picLocks noChangeAspect="1"/>
                </p:cNvPicPr>
                <p:nvPr userDrawn="1"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073205" y="685800"/>
                  <a:ext cx="1073205" cy="4362674"/>
                </a:xfrm>
                <a:prstGeom prst="rect">
                  <a:avLst/>
                </a:prstGeom>
              </p:spPr>
            </p:pic>
          </p:grpSp>
          <p:grpSp>
            <p:nvGrpSpPr>
              <p:cNvPr id="26" name="Group 25"/>
              <p:cNvGrpSpPr/>
              <p:nvPr userDrawn="1"/>
            </p:nvGrpSpPr>
            <p:grpSpPr>
              <a:xfrm>
                <a:off x="2134499" y="685800"/>
                <a:ext cx="2146410" cy="4362674"/>
                <a:chOff x="0" y="685800"/>
                <a:chExt cx="2146410" cy="4362674"/>
              </a:xfrm>
            </p:grpSpPr>
            <p:pic>
              <p:nvPicPr>
                <p:cNvPr id="34" name="Picture 33"/>
                <p:cNvPicPr>
                  <a:picLocks noChangeAspect="1"/>
                </p:cNvPicPr>
                <p:nvPr userDrawn="1"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0" y="685800"/>
                  <a:ext cx="1073205" cy="4362674"/>
                </a:xfrm>
                <a:prstGeom prst="rect">
                  <a:avLst/>
                </a:prstGeom>
              </p:spPr>
            </p:pic>
            <p:pic>
              <p:nvPicPr>
                <p:cNvPr id="35" name="Picture 34"/>
                <p:cNvPicPr>
                  <a:picLocks noChangeAspect="1"/>
                </p:cNvPicPr>
                <p:nvPr userDrawn="1"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073205" y="685800"/>
                  <a:ext cx="1073205" cy="4362674"/>
                </a:xfrm>
                <a:prstGeom prst="rect">
                  <a:avLst/>
                </a:prstGeom>
              </p:spPr>
            </p:pic>
          </p:grpSp>
          <p:grpSp>
            <p:nvGrpSpPr>
              <p:cNvPr id="27" name="Group 26"/>
              <p:cNvGrpSpPr/>
              <p:nvPr userDrawn="1"/>
            </p:nvGrpSpPr>
            <p:grpSpPr>
              <a:xfrm>
                <a:off x="4280909" y="685800"/>
                <a:ext cx="2146410" cy="4362674"/>
                <a:chOff x="0" y="685800"/>
                <a:chExt cx="2146410" cy="4362674"/>
              </a:xfrm>
            </p:grpSpPr>
            <p:pic>
              <p:nvPicPr>
                <p:cNvPr id="32" name="Picture 31"/>
                <p:cNvPicPr>
                  <a:picLocks noChangeAspect="1"/>
                </p:cNvPicPr>
                <p:nvPr userDrawn="1"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0" y="685800"/>
                  <a:ext cx="1073205" cy="4362674"/>
                </a:xfrm>
                <a:prstGeom prst="rect">
                  <a:avLst/>
                </a:prstGeom>
              </p:spPr>
            </p:pic>
            <p:pic>
              <p:nvPicPr>
                <p:cNvPr id="33" name="Picture 32"/>
                <p:cNvPicPr>
                  <a:picLocks noChangeAspect="1"/>
                </p:cNvPicPr>
                <p:nvPr userDrawn="1"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073205" y="685800"/>
                  <a:ext cx="1073205" cy="4362674"/>
                </a:xfrm>
                <a:prstGeom prst="rect">
                  <a:avLst/>
                </a:prstGeom>
              </p:spPr>
            </p:pic>
          </p:grpSp>
          <p:grpSp>
            <p:nvGrpSpPr>
              <p:cNvPr id="28" name="Group 27"/>
              <p:cNvGrpSpPr/>
              <p:nvPr userDrawn="1"/>
            </p:nvGrpSpPr>
            <p:grpSpPr>
              <a:xfrm>
                <a:off x="6415408" y="685800"/>
                <a:ext cx="2146410" cy="4362674"/>
                <a:chOff x="0" y="685800"/>
                <a:chExt cx="2146410" cy="4362674"/>
              </a:xfrm>
            </p:grpSpPr>
            <p:pic>
              <p:nvPicPr>
                <p:cNvPr id="30" name="Picture 29"/>
                <p:cNvPicPr>
                  <a:picLocks noChangeAspect="1"/>
                </p:cNvPicPr>
                <p:nvPr userDrawn="1"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0" y="685800"/>
                  <a:ext cx="1073205" cy="4362674"/>
                </a:xfrm>
                <a:prstGeom prst="rect">
                  <a:avLst/>
                </a:prstGeom>
              </p:spPr>
            </p:pic>
            <p:pic>
              <p:nvPicPr>
                <p:cNvPr id="31" name="Picture 30"/>
                <p:cNvPicPr>
                  <a:picLocks noChangeAspect="1"/>
                </p:cNvPicPr>
                <p:nvPr userDrawn="1"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073205" y="685800"/>
                  <a:ext cx="1073205" cy="4362674"/>
                </a:xfrm>
                <a:prstGeom prst="rect">
                  <a:avLst/>
                </a:prstGeom>
              </p:spPr>
            </p:pic>
          </p:grpSp>
          <p:pic>
            <p:nvPicPr>
              <p:cNvPr id="29" name="Picture 28"/>
              <p:cNvPicPr>
                <a:picLocks noChangeAspect="1"/>
              </p:cNvPicPr>
              <p:nvPr userDrawn="1"/>
            </p:nvPicPr>
            <p:blipFill>
              <a:blip r:embed="rId2"/>
              <a:stretch>
                <a:fillRect/>
              </a:stretch>
            </p:blipFill>
            <p:spPr>
              <a:xfrm>
                <a:off x="8529419" y="685800"/>
                <a:ext cx="628777" cy="4362674"/>
              </a:xfrm>
              <a:prstGeom prst="rect">
                <a:avLst/>
              </a:prstGeom>
            </p:spPr>
          </p:pic>
        </p:grpSp>
        <p:grpSp>
          <p:nvGrpSpPr>
            <p:cNvPr id="4" name="Group 3"/>
            <p:cNvGrpSpPr/>
            <p:nvPr userDrawn="1"/>
          </p:nvGrpSpPr>
          <p:grpSpPr>
            <a:xfrm>
              <a:off x="0" y="685800"/>
              <a:ext cx="9158196" cy="4362674"/>
              <a:chOff x="0" y="685800"/>
              <a:chExt cx="9158196" cy="4362674"/>
            </a:xfrm>
          </p:grpSpPr>
          <p:grpSp>
            <p:nvGrpSpPr>
              <p:cNvPr id="3" name="Group 2"/>
              <p:cNvGrpSpPr/>
              <p:nvPr userDrawn="1"/>
            </p:nvGrpSpPr>
            <p:grpSpPr>
              <a:xfrm>
                <a:off x="0" y="685800"/>
                <a:ext cx="2146410" cy="4362674"/>
                <a:chOff x="0" y="685800"/>
                <a:chExt cx="2146410" cy="4362674"/>
              </a:xfrm>
            </p:grpSpPr>
            <p:pic>
              <p:nvPicPr>
                <p:cNvPr id="2" name="Picture 1"/>
                <p:cNvPicPr>
                  <a:picLocks noChangeAspect="1"/>
                </p:cNvPicPr>
                <p:nvPr userDrawn="1"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0" y="685800"/>
                  <a:ext cx="1073205" cy="4362674"/>
                </a:xfrm>
                <a:prstGeom prst="rect">
                  <a:avLst/>
                </a:prstGeom>
              </p:spPr>
            </p:pic>
            <p:pic>
              <p:nvPicPr>
                <p:cNvPr id="11" name="Picture 10"/>
                <p:cNvPicPr>
                  <a:picLocks noChangeAspect="1"/>
                </p:cNvPicPr>
                <p:nvPr userDrawn="1"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073205" y="685800"/>
                  <a:ext cx="1073205" cy="4362674"/>
                </a:xfrm>
                <a:prstGeom prst="rect">
                  <a:avLst/>
                </a:prstGeom>
              </p:spPr>
            </p:pic>
          </p:grpSp>
          <p:grpSp>
            <p:nvGrpSpPr>
              <p:cNvPr id="12" name="Group 11"/>
              <p:cNvGrpSpPr/>
              <p:nvPr userDrawn="1"/>
            </p:nvGrpSpPr>
            <p:grpSpPr>
              <a:xfrm>
                <a:off x="2134499" y="685800"/>
                <a:ext cx="2146410" cy="4362674"/>
                <a:chOff x="0" y="685800"/>
                <a:chExt cx="2146410" cy="4362674"/>
              </a:xfrm>
            </p:grpSpPr>
            <p:pic>
              <p:nvPicPr>
                <p:cNvPr id="13" name="Picture 12"/>
                <p:cNvPicPr>
                  <a:picLocks noChangeAspect="1"/>
                </p:cNvPicPr>
                <p:nvPr userDrawn="1"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0" y="685800"/>
                  <a:ext cx="1073205" cy="4362674"/>
                </a:xfrm>
                <a:prstGeom prst="rect">
                  <a:avLst/>
                </a:prstGeom>
              </p:spPr>
            </p:pic>
            <p:pic>
              <p:nvPicPr>
                <p:cNvPr id="14" name="Picture 13"/>
                <p:cNvPicPr>
                  <a:picLocks noChangeAspect="1"/>
                </p:cNvPicPr>
                <p:nvPr userDrawn="1"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073205" y="685800"/>
                  <a:ext cx="1073205" cy="4362674"/>
                </a:xfrm>
                <a:prstGeom prst="rect">
                  <a:avLst/>
                </a:prstGeom>
              </p:spPr>
            </p:pic>
          </p:grpSp>
          <p:grpSp>
            <p:nvGrpSpPr>
              <p:cNvPr id="15" name="Group 14"/>
              <p:cNvGrpSpPr/>
              <p:nvPr userDrawn="1"/>
            </p:nvGrpSpPr>
            <p:grpSpPr>
              <a:xfrm>
                <a:off x="4280909" y="685800"/>
                <a:ext cx="2146410" cy="4362674"/>
                <a:chOff x="0" y="685800"/>
                <a:chExt cx="2146410" cy="4362674"/>
              </a:xfrm>
            </p:grpSpPr>
            <p:pic>
              <p:nvPicPr>
                <p:cNvPr id="16" name="Picture 15"/>
                <p:cNvPicPr>
                  <a:picLocks noChangeAspect="1"/>
                </p:cNvPicPr>
                <p:nvPr userDrawn="1"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0" y="685800"/>
                  <a:ext cx="1073205" cy="4362674"/>
                </a:xfrm>
                <a:prstGeom prst="rect">
                  <a:avLst/>
                </a:prstGeom>
              </p:spPr>
            </p:pic>
            <p:pic>
              <p:nvPicPr>
                <p:cNvPr id="17" name="Picture 16"/>
                <p:cNvPicPr>
                  <a:picLocks noChangeAspect="1"/>
                </p:cNvPicPr>
                <p:nvPr userDrawn="1"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073205" y="685800"/>
                  <a:ext cx="1073205" cy="4362674"/>
                </a:xfrm>
                <a:prstGeom prst="rect">
                  <a:avLst/>
                </a:prstGeom>
              </p:spPr>
            </p:pic>
          </p:grpSp>
          <p:grpSp>
            <p:nvGrpSpPr>
              <p:cNvPr id="18" name="Group 17"/>
              <p:cNvGrpSpPr/>
              <p:nvPr userDrawn="1"/>
            </p:nvGrpSpPr>
            <p:grpSpPr>
              <a:xfrm>
                <a:off x="6415408" y="685800"/>
                <a:ext cx="2146410" cy="4362674"/>
                <a:chOff x="0" y="685800"/>
                <a:chExt cx="2146410" cy="4362674"/>
              </a:xfrm>
            </p:grpSpPr>
            <p:pic>
              <p:nvPicPr>
                <p:cNvPr id="19" name="Picture 18"/>
                <p:cNvPicPr>
                  <a:picLocks noChangeAspect="1"/>
                </p:cNvPicPr>
                <p:nvPr userDrawn="1"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0" y="685800"/>
                  <a:ext cx="1073205" cy="4362674"/>
                </a:xfrm>
                <a:prstGeom prst="rect">
                  <a:avLst/>
                </a:prstGeom>
              </p:spPr>
            </p:pic>
            <p:pic>
              <p:nvPicPr>
                <p:cNvPr id="20" name="Picture 19"/>
                <p:cNvPicPr>
                  <a:picLocks noChangeAspect="1"/>
                </p:cNvPicPr>
                <p:nvPr userDrawn="1"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073205" y="685800"/>
                  <a:ext cx="1073205" cy="4362674"/>
                </a:xfrm>
                <a:prstGeom prst="rect">
                  <a:avLst/>
                </a:prstGeom>
              </p:spPr>
            </p:pic>
          </p:grpSp>
          <p:pic>
            <p:nvPicPr>
              <p:cNvPr id="22" name="Picture 21"/>
              <p:cNvPicPr>
                <a:picLocks noChangeAspect="1"/>
              </p:cNvPicPr>
              <p:nvPr userDrawn="1"/>
            </p:nvPicPr>
            <p:blipFill>
              <a:blip r:embed="rId2"/>
              <a:stretch>
                <a:fillRect/>
              </a:stretch>
            </p:blipFill>
            <p:spPr>
              <a:xfrm>
                <a:off x="8529419" y="685800"/>
                <a:ext cx="628777" cy="4362674"/>
              </a:xfrm>
              <a:prstGeom prst="rect">
                <a:avLst/>
              </a:prstGeom>
            </p:spPr>
          </p:pic>
        </p:grpSp>
      </p:grp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734454" y="5426823"/>
            <a:ext cx="7464781" cy="374295"/>
          </a:xfrm>
        </p:spPr>
        <p:txBody>
          <a:bodyPr vert="horz" wrap="square" lIns="0" tIns="0" rIns="0" bIns="0" rtlCol="0" anchor="t">
            <a:sp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2700" b="1" kern="1200" spc="-150" dirty="0">
                <a:solidFill>
                  <a:schemeClr val="bg1"/>
                </a:solidFill>
                <a:latin typeface="Segoe Light" pitchFamily="34" charset="0"/>
                <a:ea typeface="+mn-ea"/>
                <a:cs typeface="+mn-cs"/>
              </a:defRPr>
            </a:lvl1pPr>
          </a:lstStyle>
          <a:p>
            <a:pPr marL="0" lvl="0" indent="0" algn="l" defTabSz="685961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tx2"/>
              </a:buClr>
              <a:buSzPct val="90000"/>
              <a:buFontTx/>
              <a:buNone/>
            </a:pPr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734485" y="5823667"/>
            <a:ext cx="7572759" cy="291118"/>
          </a:xfr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2100">
                <a:solidFill>
                  <a:schemeClr val="bg1"/>
                </a:solidFill>
                <a:latin typeface="Segoe Light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734485" y="6109682"/>
            <a:ext cx="7572759" cy="291118"/>
          </a:xfr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2100">
                <a:solidFill>
                  <a:schemeClr val="bg1"/>
                </a:solidFill>
                <a:latin typeface="Segoe Light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740984" y="2976018"/>
            <a:ext cx="10728960" cy="1098296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tabLst>
                <a:tab pos="1504361" algn="l"/>
              </a:tabLst>
              <a:defRPr lang="en-US" sz="5400" b="0" kern="1200" cap="none" spc="-150" baseline="0" dirty="0">
                <a:ln w="3175">
                  <a:noFill/>
                </a:ln>
                <a:gradFill>
                  <a:gsLst>
                    <a:gs pos="0">
                      <a:schemeClr val="bg2"/>
                    </a:gs>
                    <a:gs pos="100000">
                      <a:schemeClr val="bg2"/>
                    </a:gs>
                  </a:gsLst>
                  <a:lin ang="5400000" scaled="0"/>
                </a:gradFill>
                <a:effectLst/>
                <a:latin typeface="Segoe Light" pitchFamily="34" charset="0"/>
                <a:ea typeface="+mn-ea"/>
                <a:cs typeface="+mn-cs"/>
              </a:defRPr>
            </a:lvl1pPr>
          </a:lstStyle>
          <a:p>
            <a:pPr lvl="0" algn="l" defTabSz="685961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202630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path" presetSubtype="0" decel="100000" fill="hold" grpId="2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2.20661E-6 -4.07407E-6 L 1.02966 -0.00115 " pathEditMode="relative" rAng="0" ptsTypes="AA">
                                      <p:cBhvr>
                                        <p:cTn id="8" dur="75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1483" y="-69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42" presetClass="path" presetSubtype="0" decel="10000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4.93885E-6 3.7037E-6 L 1.09367 -0.00324 " pathEditMode="relative" rAng="0" ptsTypes="AA">
                                      <p:cBhvr>
                                        <p:cTn id="12" dur="750" spd="-100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684" y="-162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42" presetClass="path" presetSubtype="0" decel="100000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1.66797E-6 7.40741E-7 L 1.14754 7.40741E-7 " pathEditMode="relative" rAng="0" ptsTypes="AA">
                                      <p:cBhvr>
                                        <p:cTn id="16" dur="750" spd="-100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7377" y="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42" presetClass="path" presetSubtype="0" decel="100000" fill="hold" grpId="2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1.66797E-6 7.40741E-7 L 1.14754 7.40741E-7 " pathEditMode="relative" rAng="0" ptsTypes="AA">
                                      <p:cBhvr>
                                        <p:cTn id="20" dur="750" spd="-100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7377" y="0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4.07407E-6 L -0.64453 -0.00115 " pathEditMode="relative" rAng="0" ptsTypes="AA">
                                      <p:cBhvr>
                                        <p:cTn id="22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227" y="-69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2.29167E-6 3.7037E-6 L -0.78985 0.00324 " pathEditMode="relative" rAng="0" ptsTypes="AA">
                                      <p:cBhvr>
                                        <p:cTn id="24" dur="75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492" y="162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42" presetClass="path" presetSubtype="0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3.26828E-6 7.40741E-7 L -0.72365 0.00393 " pathEditMode="relative" rAng="0" ptsTypes="AA">
                                      <p:cBhvr>
                                        <p:cTn id="26" dur="75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6183" y="185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42" presetClass="path" presetSubtype="0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3.26828E-6 7.40741E-7 L -0.72365 0.00393 " pathEditMode="relative" rAng="0" ptsTypes="AA">
                                      <p:cBhvr>
                                        <p:cTn id="28" dur="75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6183" y="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42" presetClass="path" presetSubtype="0" decel="100000" fill="hold" nodeType="withEffect">
                  <p:stCondLst>
                    <p:cond delay="250"/>
                  </p:stCondLst>
                  <p:childTnLst>
                    <p:animMotion origin="layout" path="M 2.29167E-6 3.7037E-6 L -0.78985 0.00324 " pathEditMode="relative" rAng="0" ptsTypes="AA">
                      <p:cBhvr>
                        <p:cTn dur="750" fill="hold"/>
                        <p:tgtEl>
                          <p:spTgt spid="6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-39492" y="162"/>
                    </p:animMotion>
                  </p:childTnLst>
                </p:cTn>
              </p:par>
            </p:tnLst>
          </p:tmpl>
        </p:tmplLst>
      </p:bldP>
      <p:bldP spid="6" grpId="1" build="p">
        <p:tmplLst>
          <p:tmpl lvl="1">
            <p:tnLst>
              <p:par>
                <p:cTn presetID="1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6" grpId="2" build="p">
        <p:tmplLst>
          <p:tmpl lvl="1">
            <p:tnLst>
              <p:par>
                <p:cTn presetID="42" presetClass="path" presetSubtype="0" decel="100000" fill="hold" nodeType="withEffect">
                  <p:stCondLst>
                    <p:cond delay="500"/>
                  </p:stCondLst>
                  <p:childTnLst>
                    <p:animMotion origin="layout" path="M 4.93885E-6 3.7037E-6 L 1.09367 -0.00324 " pathEditMode="relative" rAng="0" ptsTypes="AA">
                      <p:cBhvr>
                        <p:cTn dur="750" spd="-100000" fill="hold"/>
                        <p:tgtEl>
                          <p:spTgt spid="6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54684" y="-162"/>
                    </p:animMotion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42" presetClass="path" presetSubtype="0" decel="100000" fill="hold" nodeType="withEffect">
                  <p:stCondLst>
                    <p:cond delay="500"/>
                  </p:stCondLst>
                  <p:childTnLst>
                    <p:animMotion origin="layout" path="M -3.26828E-6 7.40741E-7 L -0.72365 0.00393 " pathEditMode="relative" rAng="0" ptsTypes="AA">
                      <p:cBhvr>
                        <p:cTn dur="750" fill="hold"/>
                        <p:tgtEl>
                          <p:spTgt spid="7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-36183" y="185"/>
                    </p:animMotion>
                  </p:childTnLst>
                </p:cTn>
              </p:par>
            </p:tnLst>
          </p:tmpl>
        </p:tmplLst>
      </p:bldP>
      <p:bldP spid="7" grpId="1" build="p">
        <p:tmplLst>
          <p:tmpl lvl="1">
            <p:tnLst>
              <p:par>
                <p:cTn presetID="1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7" grpId="2" build="p">
        <p:tmplLst>
          <p:tmpl lvl="1">
            <p:tnLst>
              <p:par>
                <p:cTn presetID="42" presetClass="path" presetSubtype="0" decel="100000" fill="hold" nodeType="withEffect">
                  <p:stCondLst>
                    <p:cond delay="750"/>
                  </p:stCondLst>
                  <p:childTnLst>
                    <p:animMotion origin="layout" path="M 1.66797E-6 7.40741E-7 L 1.14754 7.40741E-7 " pathEditMode="relative" rAng="0" ptsTypes="AA">
                      <p:cBhvr>
                        <p:cTn dur="750" spd="-100000" fill="hold"/>
                        <p:tgtEl>
                          <p:spTgt spid="7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57377" y="0"/>
                    </p:animMotion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42" presetClass="path" presetSubtype="0" decel="100000" fill="hold" nodeType="withEffect">
                  <p:stCondLst>
                    <p:cond delay="750"/>
                  </p:stCondLst>
                  <p:childTnLst>
                    <p:animMotion origin="layout" path="M -3.26828E-6 7.40741E-7 L -0.72365 0.00393 " pathEditMode="relative" rAng="0" ptsTypes="AA">
                      <p:cBhvr>
                        <p:cTn dur="750" fill="hold"/>
                        <p:tgtEl>
                          <p:spTgt spid="8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-36183" y="185"/>
                    </p:animMotion>
                  </p:childTnLst>
                </p:cTn>
              </p:par>
            </p:tnLst>
          </p:tmpl>
        </p:tmplLst>
      </p:bldP>
      <p:bldP spid="8" grpId="1" build="p">
        <p:tmplLst>
          <p:tmpl lvl="1">
            <p:tnLst>
              <p:par>
                <p:cTn presetID="1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8" grpId="2" build="p">
        <p:tmplLst>
          <p:tmpl lvl="1">
            <p:tnLst>
              <p:par>
                <p:cTn presetID="42" presetClass="path" presetSubtype="0" decel="100000" fill="hold" nodeType="withEffect">
                  <p:stCondLst>
                    <p:cond delay="1000"/>
                  </p:stCondLst>
                  <p:childTnLst>
                    <p:animMotion origin="layout" path="M 1.66797E-6 7.40741E-7 L 1.14754 7.40741E-7 " pathEditMode="relative" rAng="0" ptsTypes="AA">
                      <p:cBhvr>
                        <p:cTn dur="750" spd="-100000" fill="hold"/>
                        <p:tgtEl>
                          <p:spTgt spid="8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57377" y="0"/>
                    </p:animMotion>
                  </p:childTnLst>
                </p:cTn>
              </p:par>
            </p:tnLst>
          </p:tmpl>
        </p:tmplLst>
      </p:bldP>
      <p:bldP spid="9" grpId="0"/>
      <p:bldP spid="9" grpId="1"/>
      <p:bldP spid="9" grpId="2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1371600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solidFill>
            <a:srgbClr val="23345E"/>
          </a:solidFill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0543" y="57841"/>
            <a:ext cx="10990914" cy="970450"/>
          </a:xfrm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08760"/>
            <a:ext cx="10972800" cy="475013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38436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23345E"/>
          </a:solidFill>
          <a:ln>
            <a:solidFill>
              <a:schemeClr val="tx2">
                <a:lumMod val="20000"/>
                <a:lumOff val="80000"/>
              </a:schemeClr>
            </a:solidFill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183995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-1"/>
            <a:ext cx="12192000" cy="1371600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solidFill>
            <a:srgbClr val="23345E"/>
          </a:solidFill>
          <a:ln>
            <a:solidFill>
              <a:schemeClr val="tx2">
                <a:lumMod val="20000"/>
                <a:lumOff val="80000"/>
              </a:schemeClr>
            </a:solidFill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1476621"/>
            <a:ext cx="5185873" cy="4599714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1476620"/>
            <a:ext cx="5194583" cy="4599715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46141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1371600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solidFill>
            <a:srgbClr val="23345E"/>
          </a:solidFill>
          <a:ln>
            <a:solidFill>
              <a:schemeClr val="tx2">
                <a:lumMod val="20000"/>
                <a:lumOff val="80000"/>
              </a:schemeClr>
            </a:solidFill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1476621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052884"/>
            <a:ext cx="5189856" cy="4005753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1476621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052884"/>
            <a:ext cx="5194583" cy="4005753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75031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1371600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solidFill>
            <a:srgbClr val="23345E"/>
          </a:solidFill>
          <a:ln>
            <a:solidFill>
              <a:schemeClr val="tx2">
                <a:lumMod val="20000"/>
                <a:lumOff val="80000"/>
              </a:schemeClr>
            </a:solidFill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59066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720685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peaker Detail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345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95555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7296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solidFill>
            <a:srgbClr val="23345E"/>
          </a:solidFill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707945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105021"/>
            <a:ext cx="10972800" cy="720886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08760"/>
            <a:ext cx="10972800" cy="4808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Rectangle 3"/>
          <p:cNvSpPr/>
          <p:nvPr userDrawn="1"/>
        </p:nvSpPr>
        <p:spPr>
          <a:xfrm>
            <a:off x="-4358" y="6348131"/>
            <a:ext cx="12192000" cy="509869"/>
          </a:xfrm>
          <a:prstGeom prst="rect">
            <a:avLst/>
          </a:prstGeom>
          <a:solidFill>
            <a:srgbClr val="23345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 userDrawn="1"/>
        </p:nvSpPr>
        <p:spPr>
          <a:xfrm>
            <a:off x="549434" y="6356875"/>
            <a:ext cx="30666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www.AndrewConnell.com</a:t>
            </a:r>
            <a:endParaRPr lang="en-US" sz="2000" dirty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9386454" y="6403010"/>
            <a:ext cx="22810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@</a:t>
            </a:r>
            <a:r>
              <a:rPr lang="en-US" sz="2000" dirty="0" err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AndrewConnell</a:t>
            </a:r>
            <a:endParaRPr lang="en-US" sz="2000" dirty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40404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73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4" r:id="rId14"/>
  </p:sldLayoutIdLst>
  <p:hf sldNum="0" hd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chemeClr val="tx1"/>
          </a:solidFill>
          <a:latin typeface="Segoe UI Light" panose="020B0502040204020203" pitchFamily="34" charset="0"/>
          <a:ea typeface="+mj-ea"/>
          <a:cs typeface="Segoe UI Light" panose="020B0502040204020203" pitchFamily="34" charset="0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" panose="05000000000000000000" pitchFamily="2" charset="2"/>
        <a:buChar char="Ø"/>
        <a:defRPr sz="28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" panose="05000000000000000000" pitchFamily="2" charset="2"/>
        <a:buChar char="Ø"/>
        <a:defRPr sz="28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" panose="05000000000000000000" pitchFamily="2" charset="2"/>
        <a:buChar char="Ø"/>
        <a:defRPr sz="28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" panose="05000000000000000000" pitchFamily="2" charset="2"/>
        <a:buChar char="Ø"/>
        <a:defRPr sz="28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" panose="05000000000000000000" pitchFamily="2" charset="2"/>
        <a:buChar char="Ø"/>
        <a:defRPr sz="28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" userDrawn="1">
          <p15:clr>
            <a:srgbClr val="F26B43"/>
          </p15:clr>
        </p15:guide>
        <p15:guide id="3" pos="960" userDrawn="1">
          <p15:clr>
            <a:srgbClr val="F26B43"/>
          </p15:clr>
        </p15:guide>
        <p15:guide id="4" pos="3840" userDrawn="1">
          <p15:clr>
            <a:srgbClr val="F26B43"/>
          </p15:clr>
        </p15:guide>
        <p15:guide id="5" pos="1536" userDrawn="1">
          <p15:clr>
            <a:srgbClr val="F26B43"/>
          </p15:clr>
        </p15:guide>
        <p15:guide id="6" pos="2112" userDrawn="1">
          <p15:clr>
            <a:srgbClr val="F26B43"/>
          </p15:clr>
        </p15:guide>
        <p15:guide id="7" pos="2688" userDrawn="1">
          <p15:clr>
            <a:srgbClr val="F26B43"/>
          </p15:clr>
        </p15:guide>
        <p15:guide id="8" pos="3264" userDrawn="1">
          <p15:clr>
            <a:srgbClr val="F26B43"/>
          </p15:clr>
        </p15:guide>
        <p15:guide id="9" pos="4416" userDrawn="1">
          <p15:clr>
            <a:srgbClr val="F26B43"/>
          </p15:clr>
        </p15:guide>
        <p15:guide id="10" pos="4992" userDrawn="1">
          <p15:clr>
            <a:srgbClr val="F26B43"/>
          </p15:clr>
        </p15:guide>
        <p15:guide id="11" pos="5568" userDrawn="1">
          <p15:clr>
            <a:srgbClr val="F26B43"/>
          </p15:clr>
        </p15:guide>
        <p15:guide id="12" pos="6144" userDrawn="1">
          <p15:clr>
            <a:srgbClr val="F26B43"/>
          </p15:clr>
        </p15:guide>
        <p15:guide id="13" pos="6720" userDrawn="1">
          <p15:clr>
            <a:srgbClr val="F26B43"/>
          </p15:clr>
        </p15:guide>
        <p15:guide id="14" orient="horz" pos="432" userDrawn="1">
          <p15:clr>
            <a:srgbClr val="F26B43"/>
          </p15:clr>
        </p15:guide>
        <p15:guide id="15" orient="horz" pos="1008" userDrawn="1">
          <p15:clr>
            <a:srgbClr val="F26B43"/>
          </p15:clr>
        </p15:guide>
        <p15:guide id="16" orient="horz" pos="1584" userDrawn="1">
          <p15:clr>
            <a:srgbClr val="F26B43"/>
          </p15:clr>
        </p15:guide>
        <p15:guide id="17" orient="horz" pos="2736" userDrawn="1">
          <p15:clr>
            <a:srgbClr val="F26B43"/>
          </p15:clr>
        </p15:guide>
        <p15:guide id="18" orient="horz" pos="3312" userDrawn="1">
          <p15:clr>
            <a:srgbClr val="F26B43"/>
          </p15:clr>
        </p15:guide>
        <p15:guide id="19" orient="horz" pos="3888" userDrawn="1">
          <p15:clr>
            <a:srgbClr val="F26B43"/>
          </p15:clr>
        </p15:guide>
        <p15:guide id="20" pos="729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OfficeDev/TrainingContent/tree/master/O3657" TargetMode="External"/><Relationship Id="rId3" Type="http://schemas.openxmlformats.org/officeDocument/2006/relationships/hyperlink" Target="https://github.com/andrewconnell/pres-o365-ng-typescript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1.gif"/></Relationships>
</file>

<file path=ppt/slides/_rels/slide2.xml.rels><?xml version="1.0" encoding="UTF-8" standalone="yes"?>
<Relationships xmlns="http://schemas.openxmlformats.org/package/2006/relationships"><Relationship Id="rId11" Type="http://schemas.openxmlformats.org/officeDocument/2006/relationships/hyperlink" Target="http://www.criticalpathtraining.com/" TargetMode="External"/><Relationship Id="rId12" Type="http://schemas.openxmlformats.org/officeDocument/2006/relationships/hyperlink" Target="http://www.pluralsight.com/" TargetMode="External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.jpeg"/><Relationship Id="rId3" Type="http://schemas.openxmlformats.org/officeDocument/2006/relationships/hyperlink" Target="http://www.andrewconnell.com/" TargetMode="External"/><Relationship Id="rId4" Type="http://schemas.openxmlformats.org/officeDocument/2006/relationships/hyperlink" Target="mailto:me@AndrewConnell.com" TargetMode="External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hyperlink" Target="http://www.microsoftcloudshow.com/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youtu.be/QHulaj5ZxbI?t=20m53s" TargetMode="External"/><Relationship Id="rId3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youtu.be/QHulaj5ZxbI?t=27m5s" TargetMode="External"/><Relationship Id="rId3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6.xml"/><Relationship Id="rId2" Type="http://schemas.openxmlformats.org/officeDocument/2006/relationships/diagramData" Target="../diagrams/data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Using </a:t>
            </a:r>
            <a:r>
              <a:rPr lang="en-US" dirty="0" err="1"/>
              <a:t>TypeScript</a:t>
            </a:r>
            <a:r>
              <a:rPr lang="en-US" dirty="0"/>
              <a:t> and Office 365 Enterprise Services in Angular Applications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4188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</a:t>
            </a:r>
            <a:r>
              <a:rPr lang="en-US" dirty="0" err="1" smtClean="0"/>
              <a:t>TypeScript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504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Wide Editor Support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Out-of-the-Box Support</a:t>
            </a:r>
          </a:p>
          <a:p>
            <a:pPr lvl="1"/>
            <a:r>
              <a:rPr lang="en-US" smtClean="0"/>
              <a:t>Visual Studio</a:t>
            </a:r>
          </a:p>
          <a:p>
            <a:pPr lvl="1"/>
            <a:r>
              <a:rPr lang="en-US" smtClean="0"/>
              <a:t>WebStorm</a:t>
            </a:r>
          </a:p>
          <a:p>
            <a:r>
              <a:rPr lang="en-US" smtClean="0"/>
              <a:t>Support via add-ins</a:t>
            </a:r>
          </a:p>
          <a:p>
            <a:pPr lvl="1"/>
            <a:r>
              <a:rPr lang="en-US" smtClean="0"/>
              <a:t>Sublime Text</a:t>
            </a:r>
          </a:p>
          <a:p>
            <a:pPr lvl="1"/>
            <a:r>
              <a:rPr lang="en-US" smtClean="0"/>
              <a:t>Brackets</a:t>
            </a:r>
          </a:p>
          <a:p>
            <a:r>
              <a:rPr lang="en-US" smtClean="0"/>
              <a:t>Anything… leverage </a:t>
            </a:r>
          </a:p>
          <a:p>
            <a:pPr lvl="1"/>
            <a:r>
              <a:rPr lang="en-US" smtClean="0"/>
              <a:t>Gulp or Grunt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0697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- </a:t>
            </a:r>
            <a:r>
              <a:rPr lang="en-US" dirty="0" err="1" smtClean="0"/>
              <a:t>TypeScript</a:t>
            </a:r>
            <a:r>
              <a:rPr lang="en-US" dirty="0" smtClean="0"/>
              <a:t> &amp; Editor Support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858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Office 365 Enterprise </a:t>
            </a:r>
            <a:r>
              <a:rPr lang="en-US" dirty="0" smtClean="0"/>
              <a:t>Services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571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Office 365 as a Enterprise Service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Fastest growing Microsoft product</a:t>
            </a:r>
          </a:p>
          <a:p>
            <a:r>
              <a:rPr lang="en-US" smtClean="0"/>
              <a:t>Contains collaborative data in SharePoint</a:t>
            </a:r>
          </a:p>
          <a:p>
            <a:r>
              <a:rPr lang="en-US" smtClean="0"/>
              <a:t>Contains Exchange data (contacts, calendar &amp; email)</a:t>
            </a:r>
          </a:p>
          <a:p>
            <a:r>
              <a:rPr lang="en-US" smtClean="0"/>
              <a:t>Files (via OneDrive)</a:t>
            </a:r>
          </a:p>
          <a:p>
            <a:r>
              <a:rPr lang="en-US" smtClean="0"/>
              <a:t>All data accessible via REST APIs</a:t>
            </a:r>
          </a:p>
          <a:p>
            <a:r>
              <a:rPr lang="en-US" smtClean="0"/>
              <a:t>More APIs coming!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9301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Custom App Challenges in O365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Cloud App Model vs. SharePoint Hosted</a:t>
            </a:r>
          </a:p>
          <a:p>
            <a:endParaRPr lang="en-US" smtClean="0"/>
          </a:p>
          <a:p>
            <a:r>
              <a:rPr lang="en-US" smtClean="0"/>
              <a:t>OAuth access tokens must be protected</a:t>
            </a:r>
          </a:p>
          <a:p>
            <a:pPr lvl="1"/>
            <a:r>
              <a:rPr lang="en-US" smtClean="0"/>
              <a:t>Requires server-side intermediary</a:t>
            </a:r>
          </a:p>
          <a:p>
            <a:endParaRPr lang="en-US" smtClean="0"/>
          </a:p>
          <a:p>
            <a:r>
              <a:rPr lang="en-US" smtClean="0"/>
              <a:t>Client-side apps using OAuth tokens require proxy to talk to SharePoint / O365 APIs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5132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Secure Client-Side Apps with ADAL JS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Azure AD now supports the </a:t>
            </a:r>
            <a:r>
              <a:rPr lang="en-US" dirty="0" err="1" smtClean="0"/>
              <a:t>OAuth</a:t>
            </a:r>
            <a:r>
              <a:rPr lang="en-US" dirty="0" smtClean="0"/>
              <a:t> implicit flow</a:t>
            </a:r>
          </a:p>
          <a:p>
            <a:pPr lvl="1"/>
            <a:r>
              <a:rPr lang="en-US" dirty="0" smtClean="0"/>
              <a:t>Enables 100% client-side authentication</a:t>
            </a:r>
          </a:p>
          <a:p>
            <a:pPr lvl="1"/>
            <a:r>
              <a:rPr lang="en-US" dirty="0" smtClean="0"/>
              <a:t>Apps must explicitly opt-in to this flow option</a:t>
            </a:r>
          </a:p>
          <a:p>
            <a:endParaRPr lang="en-US" dirty="0" smtClean="0"/>
          </a:p>
          <a:p>
            <a:r>
              <a:rPr lang="en-US" dirty="0" smtClean="0"/>
              <a:t>ADAL JS</a:t>
            </a:r>
          </a:p>
          <a:p>
            <a:pPr lvl="1"/>
            <a:r>
              <a:rPr lang="en-US" dirty="0" smtClean="0"/>
              <a:t>Comprised in two components:</a:t>
            </a:r>
          </a:p>
          <a:p>
            <a:pPr lvl="1"/>
            <a:r>
              <a:rPr lang="en-US" b="1" dirty="0" err="1" smtClean="0"/>
              <a:t>adal.js</a:t>
            </a:r>
            <a:r>
              <a:rPr lang="en-US" dirty="0" smtClean="0"/>
              <a:t> – core… not designed for direct use</a:t>
            </a:r>
          </a:p>
          <a:p>
            <a:pPr lvl="1"/>
            <a:r>
              <a:rPr lang="en-US" b="1" dirty="0" err="1" smtClean="0"/>
              <a:t>adal.angular.js</a:t>
            </a:r>
            <a:r>
              <a:rPr lang="en-US" b="1" dirty="0" smtClean="0"/>
              <a:t> </a:t>
            </a:r>
            <a:r>
              <a:rPr lang="en-US" dirty="0" smtClean="0"/>
              <a:t>– Angular service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6090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- Office 365 &amp; ADAL in Angular </a:t>
            </a:r>
            <a:br>
              <a:rPr lang="en-US" dirty="0" smtClean="0"/>
            </a:br>
            <a:r>
              <a:rPr lang="en-US" dirty="0" smtClean="0"/>
              <a:t>with </a:t>
            </a:r>
            <a:r>
              <a:rPr lang="en-US" dirty="0" err="1" smtClean="0"/>
              <a:t>TypeScript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806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Next?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Hands-on Lab</a:t>
            </a:r>
          </a:p>
          <a:p>
            <a:pPr lvl="1"/>
            <a:r>
              <a:rPr lang="en-US" dirty="0" smtClean="0">
                <a:hlinkClick r:id="rId2"/>
              </a:rPr>
              <a:t>https://github.com/OfficeDev/TrainingContent/tree/master/O3657</a:t>
            </a:r>
            <a:endParaRPr lang="en-US" dirty="0" smtClean="0"/>
          </a:p>
          <a:p>
            <a:pPr lvl="1"/>
            <a:r>
              <a:rPr lang="en-US" dirty="0" smtClean="0"/>
              <a:t>See module O3657-2</a:t>
            </a:r>
          </a:p>
          <a:p>
            <a:endParaRPr lang="en-US" dirty="0"/>
          </a:p>
          <a:p>
            <a:r>
              <a:rPr lang="en-US" dirty="0" smtClean="0"/>
              <a:t>Presentation &amp; slides</a:t>
            </a:r>
          </a:p>
          <a:p>
            <a:pPr lvl="1"/>
            <a:r>
              <a:rPr lang="en-US" dirty="0" smtClean="0">
                <a:hlinkClick r:id="rId3"/>
              </a:rPr>
              <a:t>https://</a:t>
            </a:r>
            <a:r>
              <a:rPr lang="en-US" dirty="0" err="1" smtClean="0">
                <a:hlinkClick r:id="rId3"/>
              </a:rPr>
              <a:t>github.com</a:t>
            </a:r>
            <a:r>
              <a:rPr lang="en-US" dirty="0" smtClean="0">
                <a:hlinkClick r:id="rId3"/>
              </a:rPr>
              <a:t>/</a:t>
            </a:r>
            <a:r>
              <a:rPr lang="en-US" dirty="0" err="1" smtClean="0">
                <a:hlinkClick r:id="rId3"/>
              </a:rPr>
              <a:t>andrewconnell</a:t>
            </a:r>
            <a:r>
              <a:rPr lang="en-US" dirty="0" smtClean="0">
                <a:hlinkClick r:id="rId3"/>
              </a:rPr>
              <a:t>/pres-o365-ng-typescript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3144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Thanks! Questions?</a:t>
            </a:r>
            <a:endParaRPr lang="en-US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1357088" y="4814603"/>
            <a:ext cx="6921373" cy="603168"/>
          </a:xfrm>
        </p:spPr>
        <p:txBody>
          <a:bodyPr>
            <a:noAutofit/>
          </a:bodyPr>
          <a:lstStyle/>
          <a:p>
            <a:pPr algn="ctr"/>
            <a:r>
              <a:rPr lang="en-US" sz="2400" dirty="0" err="1" smtClean="0"/>
              <a:t>github.com</a:t>
            </a:r>
            <a:r>
              <a:rPr lang="en-US" sz="2400" dirty="0" smtClean="0"/>
              <a:t>/</a:t>
            </a:r>
            <a:r>
              <a:rPr lang="en-US" sz="2400" dirty="0" err="1" smtClean="0"/>
              <a:t>andrewconnell</a:t>
            </a:r>
            <a:r>
              <a:rPr lang="en-US" sz="2400" dirty="0" smtClean="0"/>
              <a:t>/pres-o365-ng-typescript</a:t>
            </a:r>
            <a:endParaRPr lang="en-US" sz="24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0" y="1184357"/>
            <a:ext cx="5080000" cy="279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391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75" b="7601"/>
          <a:stretch/>
        </p:blipFill>
        <p:spPr>
          <a:xfrm>
            <a:off x="1578781" y="439212"/>
            <a:ext cx="3568537" cy="358594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214651" y="439212"/>
            <a:ext cx="5407190" cy="1767999"/>
          </a:xfrm>
          <a:prstGeom prst="rect">
            <a:avLst/>
          </a:prstGeom>
          <a:solidFill>
            <a:srgbClr val="2335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lnSpc>
                <a:spcPct val="150000"/>
              </a:lnSpc>
            </a:pPr>
            <a:r>
              <a:rPr lang="en-US" sz="4000" dirty="0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Andrew Connell</a:t>
            </a:r>
          </a:p>
          <a:p>
            <a:pPr lvl="1"/>
            <a:r>
              <a:rPr lang="en-US" sz="2400" b="1" dirty="0" smtClean="0">
                <a:latin typeface="Segoe UI Semibold" panose="020B0702040204020203" pitchFamily="34" charset="0"/>
                <a:cs typeface="Segoe UI Semibold" panose="020B0702040204020203" pitchFamily="34" charset="0"/>
                <a:hlinkClick r:id="rId3"/>
              </a:rPr>
              <a:t>www.AndrewConnell.com</a:t>
            </a:r>
            <a:r>
              <a:rPr lang="en-US" sz="2400" b="1" dirty="0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</a:p>
          <a:p>
            <a:pPr lvl="1"/>
            <a:r>
              <a:rPr lang="en-US" sz="2400" b="1" dirty="0" smtClean="0">
                <a:latin typeface="Segoe UI Semibold" panose="020B0702040204020203" pitchFamily="34" charset="0"/>
                <a:cs typeface="Segoe UI Semibold" panose="020B0702040204020203" pitchFamily="34" charset="0"/>
                <a:hlinkClick r:id="rId4"/>
              </a:rPr>
              <a:t>me@AndrewConnell.com</a:t>
            </a:r>
            <a:r>
              <a:rPr lang="en-US" sz="2800" b="1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/>
            </a:r>
            <a:br>
              <a:rPr lang="en-US" sz="2800" b="1" dirty="0">
                <a:latin typeface="Segoe UI Semibold" panose="020B0702040204020203" pitchFamily="34" charset="0"/>
                <a:cs typeface="Segoe UI Semibold" panose="020B0702040204020203" pitchFamily="34" charset="0"/>
              </a:rPr>
            </a:br>
            <a:endParaRPr lang="en-US" sz="2800" b="1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1962" y="1605068"/>
            <a:ext cx="348275" cy="348275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1962" y="1225511"/>
            <a:ext cx="347472" cy="347472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7040229" y="2263544"/>
            <a:ext cx="1758696" cy="1761613"/>
            <a:chOff x="7040229" y="2553828"/>
            <a:chExt cx="1758696" cy="1761613"/>
          </a:xfrm>
        </p:grpSpPr>
        <p:sp>
          <p:nvSpPr>
            <p:cNvPr id="30" name="Rectangle 29"/>
            <p:cNvSpPr/>
            <p:nvPr/>
          </p:nvSpPr>
          <p:spPr>
            <a:xfrm>
              <a:off x="7040229" y="2553828"/>
              <a:ext cx="1758696" cy="176161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83287" y="2616686"/>
              <a:ext cx="1034486" cy="1623608"/>
            </a:xfrm>
            <a:prstGeom prst="rect">
              <a:avLst/>
            </a:prstGeom>
          </p:spPr>
        </p:pic>
      </p:grpSp>
      <p:grpSp>
        <p:nvGrpSpPr>
          <p:cNvPr id="8" name="Group 7"/>
          <p:cNvGrpSpPr/>
          <p:nvPr/>
        </p:nvGrpSpPr>
        <p:grpSpPr>
          <a:xfrm>
            <a:off x="8863145" y="2277596"/>
            <a:ext cx="1758696" cy="1761613"/>
            <a:chOff x="8874252" y="2553828"/>
            <a:chExt cx="1758696" cy="1761613"/>
          </a:xfrm>
        </p:grpSpPr>
        <p:sp>
          <p:nvSpPr>
            <p:cNvPr id="31" name="Rectangle 30"/>
            <p:cNvSpPr/>
            <p:nvPr/>
          </p:nvSpPr>
          <p:spPr>
            <a:xfrm>
              <a:off x="8874252" y="2553828"/>
              <a:ext cx="1758696" cy="176161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</a:rPr>
                <a:t>@</a:t>
              </a:r>
              <a:r>
                <a:rPr lang="en-US" sz="1400" b="1" dirty="0" err="1" smtClean="0">
                  <a:solidFill>
                    <a:schemeClr val="bg1"/>
                  </a:solidFill>
                </a:rPr>
                <a:t>andrewconnell</a:t>
              </a:r>
              <a:endParaRPr lang="en-US" sz="1400" b="1" dirty="0" smtClean="0">
                <a:solidFill>
                  <a:schemeClr val="bg1"/>
                </a:solidFill>
              </a:endParaRPr>
            </a:p>
            <a:p>
              <a:pPr algn="ctr"/>
              <a:endParaRPr lang="en-US" sz="1400" b="1" dirty="0">
                <a:solidFill>
                  <a:schemeClr val="bg1"/>
                </a:solidFill>
              </a:endParaRPr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00972" y="2821761"/>
              <a:ext cx="905256" cy="905256"/>
            </a:xfrm>
            <a:prstGeom prst="rect">
              <a:avLst/>
            </a:prstGeom>
          </p:spPr>
        </p:pic>
      </p:grpSp>
      <p:pic>
        <p:nvPicPr>
          <p:cNvPr id="17" name="Picture 1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8419" y="2605433"/>
            <a:ext cx="1610708" cy="1065545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 bwMode="auto">
          <a:xfrm>
            <a:off x="1578781" y="4109594"/>
            <a:ext cx="9043060" cy="2269433"/>
          </a:xfrm>
          <a:prstGeom prst="rect">
            <a:avLst/>
          </a:prstGeom>
          <a:solidFill>
            <a:srgbClr val="4668C5"/>
          </a:solidFill>
          <a:ln w="9525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55448" tIns="128016" rIns="155448" bIns="12801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Full stack web developer &amp; instructor</a:t>
            </a:r>
          </a:p>
          <a:p>
            <a:pPr marL="285750" indent="-285750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endParaRPr lang="en-US" sz="1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Co-host, </a:t>
            </a:r>
            <a:r>
              <a:rPr lang="en-US" sz="20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Microsoft Cloud Show </a:t>
            </a:r>
            <a:r>
              <a: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– </a:t>
            </a:r>
            <a:r>
              <a:rPr lang="en-US" sz="20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  <a:hlinkClick r:id="rId10"/>
              </a:rPr>
              <a:t>www.MicrosoftCloudShow.com</a:t>
            </a:r>
            <a:r>
              <a: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</a:p>
          <a:p>
            <a:pPr marL="285750" indent="-285750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endParaRPr lang="en-US" sz="11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Hands-On SharePoint Training </a:t>
            </a:r>
            <a:br>
              <a: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20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Critical Path Training  - </a:t>
            </a:r>
            <a:r>
              <a:rPr lang="en-US" sz="20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  <a:hlinkClick r:id="rId11"/>
              </a:rPr>
              <a:t>www.CriticalPathTraining.com</a:t>
            </a:r>
            <a:r>
              <a:rPr lang="en-US" sz="20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endParaRPr lang="en-US" sz="1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On-Demand SharePoint Training</a:t>
            </a:r>
            <a:br>
              <a: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2000" b="1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Pluralsight</a:t>
            </a:r>
            <a:r>
              <a:rPr lang="en-US" sz="20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– </a:t>
            </a:r>
            <a:r>
              <a:rPr lang="en-US" sz="20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  <a:hlinkClick r:id="rId12"/>
              </a:rPr>
              <a:t>www.Pluralsight.com</a:t>
            </a:r>
            <a:r>
              <a:rPr lang="en-US" sz="20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endParaRPr lang="en-US" sz="2000" b="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4665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Topics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en-US" dirty="0"/>
              <a:t>Why &amp; What – </a:t>
            </a:r>
            <a:r>
              <a:rPr lang="en-US" altLang="en-US" dirty="0" err="1"/>
              <a:t>TypeScript</a:t>
            </a:r>
            <a:endParaRPr lang="en-US" altLang="en-US" dirty="0"/>
          </a:p>
          <a:p>
            <a:endParaRPr lang="en-US" altLang="en-US" dirty="0"/>
          </a:p>
          <a:p>
            <a:r>
              <a:rPr lang="en-US" altLang="en-US" dirty="0"/>
              <a:t>How - </a:t>
            </a:r>
            <a:r>
              <a:rPr lang="en-US" altLang="en-US" dirty="0" err="1"/>
              <a:t>TypeScript</a:t>
            </a:r>
            <a:endParaRPr lang="en-US" altLang="en-US" dirty="0"/>
          </a:p>
          <a:p>
            <a:endParaRPr lang="en-US" altLang="en-US" dirty="0"/>
          </a:p>
          <a:p>
            <a:r>
              <a:rPr lang="en-US" altLang="en-US" dirty="0"/>
              <a:t>Office 365 Enterprise Services</a:t>
            </a:r>
          </a:p>
          <a:p>
            <a:endParaRPr lang="en-US" altLang="en-US" dirty="0"/>
          </a:p>
          <a:p>
            <a:r>
              <a:rPr lang="en-US" altLang="en-US" dirty="0" err="1"/>
              <a:t>TypeScript</a:t>
            </a:r>
            <a:r>
              <a:rPr lang="en-US" altLang="en-US" dirty="0"/>
              <a:t>, Office 365 &amp; Angular</a:t>
            </a:r>
          </a:p>
        </p:txBody>
      </p:sp>
    </p:spTree>
    <p:extLst>
      <p:ext uri="{BB962C8B-B14F-4D97-AF65-F5344CB8AC3E}">
        <p14:creationId xmlns:p14="http://schemas.microsoft.com/office/powerpoint/2010/main" val="677870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&amp; What - </a:t>
            </a:r>
            <a:r>
              <a:rPr lang="en-US" dirty="0" err="1" smtClean="0"/>
              <a:t>TypeScript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060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Why TypeScript?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Superset of JavaScript</a:t>
            </a:r>
          </a:p>
          <a:p>
            <a:r>
              <a:rPr lang="en-US" dirty="0" smtClean="0"/>
              <a:t>Modular</a:t>
            </a:r>
          </a:p>
          <a:p>
            <a:r>
              <a:rPr lang="en-US" dirty="0" smtClean="0"/>
              <a:t>Scalable Application Structure</a:t>
            </a:r>
          </a:p>
          <a:p>
            <a:r>
              <a:rPr lang="en-US" dirty="0" smtClean="0"/>
              <a:t>Strong Typing</a:t>
            </a:r>
          </a:p>
          <a:p>
            <a:r>
              <a:rPr lang="en-US" dirty="0" smtClean="0"/>
              <a:t>Tooling Support</a:t>
            </a:r>
          </a:p>
          <a:p>
            <a:r>
              <a:rPr lang="en-US" dirty="0" err="1" smtClean="0"/>
              <a:t>EcmaScript</a:t>
            </a:r>
            <a:r>
              <a:rPr lang="en-US" dirty="0" smtClean="0"/>
              <a:t> 6 Standards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8388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Why TypeScript with Angular?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type="body" sz="quarter" idx="4294967295"/>
          </p:nvPr>
        </p:nvSpPr>
        <p:spPr>
          <a:xfrm>
            <a:off x="0" y="1759400"/>
            <a:ext cx="11152188" cy="4776788"/>
          </a:xfrm>
        </p:spPr>
        <p:txBody>
          <a:bodyPr>
            <a:normAutofit fontScale="92500" lnSpcReduction="10000"/>
          </a:bodyPr>
          <a:lstStyle/>
          <a:p>
            <a:endParaRPr lang="en-US" b="1" dirty="0" smtClean="0">
              <a:hlinkClick r:id="rId2"/>
            </a:endParaRPr>
          </a:p>
          <a:p>
            <a:endParaRPr lang="en-US" b="1" dirty="0">
              <a:hlinkClick r:id="rId2"/>
            </a:endParaRPr>
          </a:p>
          <a:p>
            <a:endParaRPr lang="en-US" b="1" dirty="0" smtClean="0">
              <a:hlinkClick r:id="rId2"/>
            </a:endParaRPr>
          </a:p>
          <a:p>
            <a:endParaRPr lang="en-US" b="1" dirty="0">
              <a:hlinkClick r:id="rId2"/>
            </a:endParaRPr>
          </a:p>
          <a:p>
            <a:endParaRPr lang="en-US" b="1" dirty="0" smtClean="0">
              <a:hlinkClick r:id="rId2"/>
            </a:endParaRPr>
          </a:p>
          <a:p>
            <a:endParaRPr lang="en-US" b="1" dirty="0">
              <a:hlinkClick r:id="rId2"/>
            </a:endParaRPr>
          </a:p>
          <a:p>
            <a:endParaRPr lang="en-US" b="1" dirty="0" smtClean="0">
              <a:hlinkClick r:id="rId2"/>
            </a:endParaRPr>
          </a:p>
          <a:p>
            <a:endParaRPr lang="en-US" b="1" dirty="0">
              <a:hlinkClick r:id="rId2"/>
            </a:endParaRPr>
          </a:p>
          <a:p>
            <a:pPr marL="0" indent="0" algn="ctr">
              <a:buNone/>
            </a:pPr>
            <a:r>
              <a:rPr lang="en-US" b="1" dirty="0" smtClean="0">
                <a:hlinkClick r:id="rId2"/>
              </a:rPr>
              <a:t>https://</a:t>
            </a:r>
            <a:r>
              <a:rPr lang="en-US" b="1" dirty="0" err="1" smtClean="0">
                <a:hlinkClick r:id="rId2"/>
              </a:rPr>
              <a:t>youtu.be</a:t>
            </a:r>
            <a:r>
              <a:rPr lang="en-US" b="1" dirty="0" smtClean="0">
                <a:hlinkClick r:id="rId2"/>
              </a:rPr>
              <a:t>/QHulaj5ZxbI?t=20m53s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1734" y="1302848"/>
            <a:ext cx="6528533" cy="4571352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44278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Why TypeScript with Angular?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type="body" sz="quarter" idx="4294967295"/>
          </p:nvPr>
        </p:nvSpPr>
        <p:spPr>
          <a:xfrm>
            <a:off x="0" y="1695330"/>
            <a:ext cx="11152188" cy="4776788"/>
          </a:xfrm>
        </p:spPr>
        <p:txBody>
          <a:bodyPr>
            <a:normAutofit fontScale="92500" lnSpcReduction="10000"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0" indent="0" algn="ctr">
              <a:buNone/>
            </a:pPr>
            <a:r>
              <a:rPr lang="en-US" b="1" dirty="0" smtClean="0">
                <a:hlinkClick r:id="rId2"/>
              </a:rPr>
              <a:t>https://</a:t>
            </a:r>
            <a:r>
              <a:rPr lang="en-US" b="1" dirty="0" err="1" smtClean="0">
                <a:hlinkClick r:id="rId2"/>
              </a:rPr>
              <a:t>youtu.be</a:t>
            </a:r>
            <a:r>
              <a:rPr lang="en-US" b="1" dirty="0" smtClean="0">
                <a:hlinkClick r:id="rId2"/>
              </a:rPr>
              <a:t>/QHulaj5ZxbI?t=27m5s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2717" y="1314330"/>
            <a:ext cx="6526568" cy="4571352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2266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What is TypeScript?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577721120"/>
              </p:ext>
            </p:extLst>
          </p:nvPr>
        </p:nvGraphicFramePr>
        <p:xfrm>
          <a:off x="535826" y="1905000"/>
          <a:ext cx="11152188" cy="26098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92707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- </a:t>
            </a:r>
            <a:r>
              <a:rPr lang="en-US" dirty="0" err="1" smtClean="0"/>
              <a:t>TypeScript</a:t>
            </a:r>
            <a:r>
              <a:rPr lang="en-US" dirty="0" smtClean="0"/>
              <a:t> Playground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08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ACI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ED7D31"/>
      </a:hlink>
      <a:folHlink>
        <a:srgbClr val="ED7D31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I Presentation.potx" id="{26D72829-1597-462E-9B47-74AA5085C4D6}" vid="{EEE73FA6-A194-4309-B012-C868B543F1B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ACI Presentation</Template>
  <TotalTime>9</TotalTime>
  <Words>295</Words>
  <Application>Microsoft Macintosh PowerPoint</Application>
  <PresentationFormat>Widescreen</PresentationFormat>
  <Paragraphs>103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9" baseType="lpstr">
      <vt:lpstr>Calibri</vt:lpstr>
      <vt:lpstr>Calibri Light</vt:lpstr>
      <vt:lpstr>Century Gothic</vt:lpstr>
      <vt:lpstr>Segoe Light</vt:lpstr>
      <vt:lpstr>Segoe UI</vt:lpstr>
      <vt:lpstr>Segoe UI Light</vt:lpstr>
      <vt:lpstr>Segoe UI Semibold</vt:lpstr>
      <vt:lpstr>Wingdings</vt:lpstr>
      <vt:lpstr>Wingdings 2</vt:lpstr>
      <vt:lpstr>Quotable</vt:lpstr>
      <vt:lpstr>Using TypeScript and Office 365 Enterprise Services in Angular Applications</vt:lpstr>
      <vt:lpstr>PowerPoint Presentation</vt:lpstr>
      <vt:lpstr>Topics</vt:lpstr>
      <vt:lpstr>Why &amp; What - TypeScript</vt:lpstr>
      <vt:lpstr>Why TypeScript?</vt:lpstr>
      <vt:lpstr>Why TypeScript with Angular?</vt:lpstr>
      <vt:lpstr>Why TypeScript with Angular?</vt:lpstr>
      <vt:lpstr>What is TypeScript?</vt:lpstr>
      <vt:lpstr>DEMO - TypeScript Playground</vt:lpstr>
      <vt:lpstr>How TypeScript</vt:lpstr>
      <vt:lpstr>Wide Editor Support</vt:lpstr>
      <vt:lpstr>DEMO - TypeScript &amp; Editor Support</vt:lpstr>
      <vt:lpstr>Office 365 Enterprise Services</vt:lpstr>
      <vt:lpstr>Office 365 as a Enterprise Service</vt:lpstr>
      <vt:lpstr>Custom App Challenges in O365</vt:lpstr>
      <vt:lpstr>Secure Client-Side Apps with ADAL JS</vt:lpstr>
      <vt:lpstr>DEMO - Office 365 &amp; ADAL in Angular  with TypeScript</vt:lpstr>
      <vt:lpstr>What Next?</vt:lpstr>
      <vt:lpstr>Thanks! Questions?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Using TypeScript and Office 365 Enterprise Services in Angular Applications</dc:title>
  <dc:creator>Andrew Connell</dc:creator>
  <cp:lastModifiedBy>Andrew Connell</cp:lastModifiedBy>
  <cp:revision>3</cp:revision>
  <dcterms:created xsi:type="dcterms:W3CDTF">2015-06-18T14:33:57Z</dcterms:created>
  <dcterms:modified xsi:type="dcterms:W3CDTF">2015-06-18T16:25:04Z</dcterms:modified>
</cp:coreProperties>
</file>